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7" r:id="rId3"/>
    <p:sldId id="289" r:id="rId4"/>
    <p:sldId id="288" r:id="rId5"/>
    <p:sldId id="257" r:id="rId6"/>
    <p:sldId id="259" r:id="rId7"/>
    <p:sldId id="283" r:id="rId8"/>
    <p:sldId id="284" r:id="rId9"/>
    <p:sldId id="261" r:id="rId10"/>
    <p:sldId id="285" r:id="rId11"/>
    <p:sldId id="263" r:id="rId12"/>
    <p:sldId id="267" r:id="rId13"/>
    <p:sldId id="286" r:id="rId14"/>
    <p:sldId id="264" r:id="rId15"/>
    <p:sldId id="282" r:id="rId16"/>
    <p:sldId id="290" r:id="rId17"/>
    <p:sldId id="28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1FC05C-8A2D-46ED-800D-849534811AC2}" type="doc">
      <dgm:prSet loTypeId="urn:microsoft.com/office/officeart/2005/8/layout/orgChart1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pPr rtl="1"/>
          <a:endParaRPr lang="fa-IR"/>
        </a:p>
      </dgm:t>
    </dgm:pt>
    <dgm:pt modelId="{3A44C401-D550-4A03-AC98-DA8903471C5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rgbClr val="C00000"/>
              </a:solidFill>
              <a:cs typeface="B Mitra" pitchFamily="2" charset="-78"/>
            </a:rPr>
            <a:t>دبیرخانه کارگروه بهداشت و درمان و توانبخشی در حوادث غیرمترقبه</a:t>
          </a:r>
          <a:endParaRPr lang="fa-IR" sz="2400" b="1" dirty="0">
            <a:solidFill>
              <a:srgbClr val="C00000"/>
            </a:solidFill>
            <a:cs typeface="B Mitra" pitchFamily="2" charset="-78"/>
          </a:endParaRPr>
        </a:p>
      </dgm:t>
    </dgm:pt>
    <dgm:pt modelId="{8244E789-CA8C-4613-84D2-0B03F4C573A0}" type="parTrans" cxnId="{31FEFD44-647B-4F0A-99F4-D6B3DBC9CAAB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052040C3-80E2-4736-A818-4D5FB431DB86}" type="sibTrans" cxnId="{31FEFD44-647B-4F0A-99F4-D6B3DBC9CAAB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F11D9AFE-3C39-4EFD-9C7A-15AE3379294E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rgbClr val="C00000"/>
              </a:solidFill>
              <a:cs typeface="B Mitra" pitchFamily="2" charset="-78"/>
            </a:rPr>
            <a:t>کمیته درمان</a:t>
          </a:r>
          <a:endParaRPr lang="fa-IR" sz="2400" b="1" dirty="0">
            <a:solidFill>
              <a:srgbClr val="C00000"/>
            </a:solidFill>
            <a:cs typeface="B Mitra" pitchFamily="2" charset="-78"/>
          </a:endParaRPr>
        </a:p>
      </dgm:t>
    </dgm:pt>
    <dgm:pt modelId="{35D346C3-FC60-4EA6-8EA1-BA1700AFACB2}" type="parTrans" cxnId="{4536E5AF-68B7-4CC8-90C2-8623D8A541BA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D2B1953A-E6F2-42D1-B4D3-B1D8E8864EAC}" type="sibTrans" cxnId="{4536E5AF-68B7-4CC8-90C2-8623D8A541BA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EFC7F117-F267-40F0-A828-96BFB2E5F3BA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rgbClr val="C00000"/>
              </a:solidFill>
              <a:cs typeface="B Mitra" pitchFamily="2" charset="-78"/>
            </a:rPr>
            <a:t>کمیته بهداشت</a:t>
          </a:r>
          <a:endParaRPr lang="fa-IR" sz="2400" b="1" dirty="0">
            <a:solidFill>
              <a:srgbClr val="C00000"/>
            </a:solidFill>
            <a:cs typeface="B Mitra" pitchFamily="2" charset="-78"/>
          </a:endParaRPr>
        </a:p>
      </dgm:t>
    </dgm:pt>
    <dgm:pt modelId="{D68D7CEE-31C7-4200-A816-72ED214D4555}" type="parTrans" cxnId="{B55D85F9-3397-411E-AD2D-92BAABFB2253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C77672E4-2E60-4643-A4E9-F756DAD5B91E}" type="sibTrans" cxnId="{B55D85F9-3397-411E-AD2D-92BAABFB2253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F31D411B-10F2-485B-BB6A-AF1214559B6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rgbClr val="C00000"/>
              </a:solidFill>
              <a:cs typeface="B Mitra" pitchFamily="2" charset="-78"/>
            </a:rPr>
            <a:t>پشتیبانی</a:t>
          </a:r>
          <a:endParaRPr lang="fa-IR" sz="2400" b="1" dirty="0">
            <a:solidFill>
              <a:srgbClr val="C00000"/>
            </a:solidFill>
            <a:cs typeface="B Mitra" pitchFamily="2" charset="-78"/>
          </a:endParaRPr>
        </a:p>
      </dgm:t>
    </dgm:pt>
    <dgm:pt modelId="{3BE0330C-4E70-46A5-A8BA-E3961B790D62}" type="parTrans" cxnId="{B690668C-8113-4B0E-A947-7CB4D5A2E8B2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AD8E3983-9607-4318-BDFC-25028B84C718}" type="sibTrans" cxnId="{B690668C-8113-4B0E-A947-7CB4D5A2E8B2}">
      <dgm:prSet/>
      <dgm:spPr/>
      <dgm:t>
        <a:bodyPr/>
        <a:lstStyle/>
        <a:p>
          <a:pPr rtl="1"/>
          <a:endParaRPr lang="fa-IR" sz="2400" b="1">
            <a:cs typeface="B Mitra" pitchFamily="2" charset="-78"/>
          </a:endParaRPr>
        </a:p>
      </dgm:t>
    </dgm:pt>
    <dgm:pt modelId="{B4B144BD-2BCC-4428-ADE0-F50D2CFE8681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fa-IR" sz="2400" b="1" dirty="0" smtClean="0">
              <a:solidFill>
                <a:srgbClr val="C00000"/>
              </a:solidFill>
              <a:cs typeface="B Mitra" pitchFamily="2" charset="-78"/>
            </a:rPr>
            <a:t>وزرات بهداشت درمان و آموزش پزشکی</a:t>
          </a:r>
          <a:endParaRPr lang="fa-IR" sz="2400" dirty="0">
            <a:solidFill>
              <a:srgbClr val="C00000"/>
            </a:solidFill>
          </a:endParaRPr>
        </a:p>
      </dgm:t>
    </dgm:pt>
    <dgm:pt modelId="{2E55D106-4282-46C6-92B8-4E2FF49AC667}" type="parTrans" cxnId="{F5AE543A-4F8D-4217-B88C-2F376F174CDD}">
      <dgm:prSet/>
      <dgm:spPr/>
      <dgm:t>
        <a:bodyPr/>
        <a:lstStyle/>
        <a:p>
          <a:pPr rtl="1"/>
          <a:endParaRPr lang="fa-IR" sz="2400"/>
        </a:p>
      </dgm:t>
    </dgm:pt>
    <dgm:pt modelId="{37EB786A-A785-4752-820E-C350119229EF}" type="sibTrans" cxnId="{F5AE543A-4F8D-4217-B88C-2F376F174CDD}">
      <dgm:prSet/>
      <dgm:spPr/>
      <dgm:t>
        <a:bodyPr/>
        <a:lstStyle/>
        <a:p>
          <a:pPr rtl="1"/>
          <a:endParaRPr lang="fa-IR" sz="2400"/>
        </a:p>
      </dgm:t>
    </dgm:pt>
    <dgm:pt modelId="{ED9DCC2A-0748-47FF-8271-1D65093E92F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B Mitra" pitchFamily="2" charset="-78"/>
            </a:rPr>
            <a:t>آموزش</a:t>
          </a:r>
          <a:endParaRPr lang="en-US" dirty="0">
            <a:solidFill>
              <a:srgbClr val="C00000"/>
            </a:solidFill>
            <a:cs typeface="B Mitra" pitchFamily="2" charset="-78"/>
          </a:endParaRPr>
        </a:p>
      </dgm:t>
    </dgm:pt>
    <dgm:pt modelId="{C45D2DEB-CC45-4409-8AFD-7B757804D0BD}" type="parTrans" cxnId="{1B2D742D-D425-4815-AC62-E0C5447FCAE4}">
      <dgm:prSet/>
      <dgm:spPr/>
      <dgm:t>
        <a:bodyPr/>
        <a:lstStyle/>
        <a:p>
          <a:endParaRPr lang="en-US"/>
        </a:p>
      </dgm:t>
    </dgm:pt>
    <dgm:pt modelId="{34884EC7-ACF2-464B-82B1-11966A99FC3C}" type="sibTrans" cxnId="{1B2D742D-D425-4815-AC62-E0C5447FCAE4}">
      <dgm:prSet/>
      <dgm:spPr/>
      <dgm:t>
        <a:bodyPr/>
        <a:lstStyle/>
        <a:p>
          <a:endParaRPr lang="en-US"/>
        </a:p>
      </dgm:t>
    </dgm:pt>
    <dgm:pt modelId="{C64871E4-1ED6-4123-9E5E-D72F00F37E5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B Mitra" pitchFamily="2" charset="-78"/>
            </a:rPr>
            <a:t>پژوهش</a:t>
          </a:r>
          <a:endParaRPr lang="en-US" dirty="0">
            <a:solidFill>
              <a:srgbClr val="C00000"/>
            </a:solidFill>
            <a:cs typeface="B Mitra" pitchFamily="2" charset="-78"/>
          </a:endParaRPr>
        </a:p>
      </dgm:t>
    </dgm:pt>
    <dgm:pt modelId="{C3C2FAB7-2CF9-4601-94E7-74D71201DF61}" type="parTrans" cxnId="{F43B8AD2-DE84-4B4B-805F-01DE60FFE8C7}">
      <dgm:prSet/>
      <dgm:spPr/>
      <dgm:t>
        <a:bodyPr/>
        <a:lstStyle/>
        <a:p>
          <a:endParaRPr lang="en-US"/>
        </a:p>
      </dgm:t>
    </dgm:pt>
    <dgm:pt modelId="{2954AFBF-C92F-4F5B-81CA-4323E8A550CB}" type="sibTrans" cxnId="{F43B8AD2-DE84-4B4B-805F-01DE60FFE8C7}">
      <dgm:prSet/>
      <dgm:spPr/>
      <dgm:t>
        <a:bodyPr/>
        <a:lstStyle/>
        <a:p>
          <a:endParaRPr lang="en-US"/>
        </a:p>
      </dgm:t>
    </dgm:pt>
    <dgm:pt modelId="{6BF990E5-1AE0-4A0F-AA7C-D7DC22180D96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a-IR" dirty="0" smtClean="0">
              <a:solidFill>
                <a:srgbClr val="C00000"/>
              </a:solidFill>
              <a:cs typeface="B Mitra" pitchFamily="2" charset="-78"/>
            </a:rPr>
            <a:t>توانبخشی</a:t>
          </a:r>
          <a:endParaRPr lang="en-US" dirty="0">
            <a:solidFill>
              <a:srgbClr val="C00000"/>
            </a:solidFill>
            <a:cs typeface="B Mitra" pitchFamily="2" charset="-78"/>
          </a:endParaRPr>
        </a:p>
      </dgm:t>
    </dgm:pt>
    <dgm:pt modelId="{9F6DE76C-3020-4CA4-BD58-A2B9BC7922B1}" type="parTrans" cxnId="{12F0FEFF-A170-46B3-BC6E-AA9837291A09}">
      <dgm:prSet/>
      <dgm:spPr/>
      <dgm:t>
        <a:bodyPr/>
        <a:lstStyle/>
        <a:p>
          <a:endParaRPr lang="en-US"/>
        </a:p>
      </dgm:t>
    </dgm:pt>
    <dgm:pt modelId="{E99BD451-4AFF-450A-8D1F-6FB8C3895AEA}" type="sibTrans" cxnId="{12F0FEFF-A170-46B3-BC6E-AA9837291A09}">
      <dgm:prSet/>
      <dgm:spPr/>
      <dgm:t>
        <a:bodyPr/>
        <a:lstStyle/>
        <a:p>
          <a:endParaRPr lang="en-US"/>
        </a:p>
      </dgm:t>
    </dgm:pt>
    <dgm:pt modelId="{5563EE1F-037E-4C6B-B992-C1B841608AF4}" type="pres">
      <dgm:prSet presAssocID="{AD1FC05C-8A2D-46ED-800D-849534811A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7923D6C-1F46-441F-AF6E-26A8990E0C87}" type="pres">
      <dgm:prSet presAssocID="{B4B144BD-2BCC-4428-ADE0-F50D2CFE8681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4974CC9-FDC3-438A-98A3-5A627680812F}" type="pres">
      <dgm:prSet presAssocID="{B4B144BD-2BCC-4428-ADE0-F50D2CFE8681}" presName="rootComposite1" presStyleCnt="0"/>
      <dgm:spPr/>
      <dgm:t>
        <a:bodyPr/>
        <a:lstStyle/>
        <a:p>
          <a:endParaRPr lang="en-US"/>
        </a:p>
      </dgm:t>
    </dgm:pt>
    <dgm:pt modelId="{22F52F3C-BD34-4190-95D5-F5A204E7734A}" type="pres">
      <dgm:prSet presAssocID="{B4B144BD-2BCC-4428-ADE0-F50D2CFE8681}" presName="rootText1" presStyleLbl="node0" presStyleIdx="0" presStyleCnt="1" custScaleX="478155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2F08B2F-CBA7-4380-A50E-1413677ABA20}" type="pres">
      <dgm:prSet presAssocID="{B4B144BD-2BCC-4428-ADE0-F50D2CFE8681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515886E8-283A-4409-ABE1-ED1E3670C045}" type="pres">
      <dgm:prSet presAssocID="{B4B144BD-2BCC-4428-ADE0-F50D2CFE8681}" presName="hierChild2" presStyleCnt="0"/>
      <dgm:spPr/>
      <dgm:t>
        <a:bodyPr/>
        <a:lstStyle/>
        <a:p>
          <a:endParaRPr lang="en-US"/>
        </a:p>
      </dgm:t>
    </dgm:pt>
    <dgm:pt modelId="{BD924CFD-19DF-44EC-BA7F-40B956197CE4}" type="pres">
      <dgm:prSet presAssocID="{8244E789-CA8C-4613-84D2-0B03F4C573A0}" presName="Name37" presStyleLbl="parChTrans1D2" presStyleIdx="0" presStyleCnt="1"/>
      <dgm:spPr/>
      <dgm:t>
        <a:bodyPr/>
        <a:lstStyle/>
        <a:p>
          <a:pPr rtl="1"/>
          <a:endParaRPr lang="fa-IR"/>
        </a:p>
      </dgm:t>
    </dgm:pt>
    <dgm:pt modelId="{93792AF1-1810-47AC-A174-904C455C9A62}" type="pres">
      <dgm:prSet presAssocID="{3A44C401-D550-4A03-AC98-DA8903471C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E967CB2-1CE4-4982-BF3D-E229766E8E25}" type="pres">
      <dgm:prSet presAssocID="{3A44C401-D550-4A03-AC98-DA8903471C53}" presName="rootComposite" presStyleCnt="0"/>
      <dgm:spPr/>
      <dgm:t>
        <a:bodyPr/>
        <a:lstStyle/>
        <a:p>
          <a:endParaRPr lang="en-US"/>
        </a:p>
      </dgm:t>
    </dgm:pt>
    <dgm:pt modelId="{14EB7DDE-BC99-4C7E-89BD-F73279E3D694}" type="pres">
      <dgm:prSet presAssocID="{3A44C401-D550-4A03-AC98-DA8903471C53}" presName="rootText" presStyleLbl="node2" presStyleIdx="0" presStyleCnt="1" custScaleX="708034" custScaleY="9551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479843E-8C81-4EC2-A15B-4EAF8C6DA355}" type="pres">
      <dgm:prSet presAssocID="{3A44C401-D550-4A03-AC98-DA8903471C53}" presName="rootConnector" presStyleLbl="node2" presStyleIdx="0" presStyleCnt="1"/>
      <dgm:spPr/>
      <dgm:t>
        <a:bodyPr/>
        <a:lstStyle/>
        <a:p>
          <a:pPr rtl="1"/>
          <a:endParaRPr lang="fa-IR"/>
        </a:p>
      </dgm:t>
    </dgm:pt>
    <dgm:pt modelId="{A95DC6F5-07E9-4A3A-88FC-F8DD85CD7F28}" type="pres">
      <dgm:prSet presAssocID="{3A44C401-D550-4A03-AC98-DA8903471C53}" presName="hierChild4" presStyleCnt="0"/>
      <dgm:spPr/>
      <dgm:t>
        <a:bodyPr/>
        <a:lstStyle/>
        <a:p>
          <a:endParaRPr lang="en-US"/>
        </a:p>
      </dgm:t>
    </dgm:pt>
    <dgm:pt modelId="{9118637F-7DCD-4E42-B4BE-D35F722F7FC1}" type="pres">
      <dgm:prSet presAssocID="{35D346C3-FC60-4EA6-8EA1-BA1700AFACB2}" presName="Name37" presStyleLbl="parChTrans1D3" presStyleIdx="0" presStyleCnt="6"/>
      <dgm:spPr/>
      <dgm:t>
        <a:bodyPr/>
        <a:lstStyle/>
        <a:p>
          <a:pPr rtl="1"/>
          <a:endParaRPr lang="fa-IR"/>
        </a:p>
      </dgm:t>
    </dgm:pt>
    <dgm:pt modelId="{C8ECB545-164D-46F0-B6C0-EB478582D4E2}" type="pres">
      <dgm:prSet presAssocID="{F11D9AFE-3C39-4EFD-9C7A-15AE3379294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68DC343-8C04-4FE5-917C-52123887547D}" type="pres">
      <dgm:prSet presAssocID="{F11D9AFE-3C39-4EFD-9C7A-15AE3379294E}" presName="rootComposite" presStyleCnt="0"/>
      <dgm:spPr/>
      <dgm:t>
        <a:bodyPr/>
        <a:lstStyle/>
        <a:p>
          <a:endParaRPr lang="en-US"/>
        </a:p>
      </dgm:t>
    </dgm:pt>
    <dgm:pt modelId="{CDFB0887-EC8B-4215-B669-5D7A50A9E2FF}" type="pres">
      <dgm:prSet presAssocID="{F11D9AFE-3C39-4EFD-9C7A-15AE3379294E}" presName="rootText" presStyleLbl="node3" presStyleIdx="0" presStyleCnt="6" custScaleX="18154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3871122-78A8-4822-B9E4-B0BA594600C5}" type="pres">
      <dgm:prSet presAssocID="{F11D9AFE-3C39-4EFD-9C7A-15AE3379294E}" presName="rootConnector" presStyleLbl="node3" presStyleIdx="0" presStyleCnt="6"/>
      <dgm:spPr/>
      <dgm:t>
        <a:bodyPr/>
        <a:lstStyle/>
        <a:p>
          <a:pPr rtl="1"/>
          <a:endParaRPr lang="fa-IR"/>
        </a:p>
      </dgm:t>
    </dgm:pt>
    <dgm:pt modelId="{D5AD63F6-FE6A-4391-83BE-1B196D724E1B}" type="pres">
      <dgm:prSet presAssocID="{F11D9AFE-3C39-4EFD-9C7A-15AE3379294E}" presName="hierChild4" presStyleCnt="0"/>
      <dgm:spPr/>
      <dgm:t>
        <a:bodyPr/>
        <a:lstStyle/>
        <a:p>
          <a:endParaRPr lang="en-US"/>
        </a:p>
      </dgm:t>
    </dgm:pt>
    <dgm:pt modelId="{E14FFB3B-EC65-4F13-ACF9-A3C20552F97D}" type="pres">
      <dgm:prSet presAssocID="{F11D9AFE-3C39-4EFD-9C7A-15AE3379294E}" presName="hierChild5" presStyleCnt="0"/>
      <dgm:spPr/>
      <dgm:t>
        <a:bodyPr/>
        <a:lstStyle/>
        <a:p>
          <a:endParaRPr lang="en-US"/>
        </a:p>
      </dgm:t>
    </dgm:pt>
    <dgm:pt modelId="{7707524E-D2B2-4779-92DC-33EC3977A9E4}" type="pres">
      <dgm:prSet presAssocID="{D68D7CEE-31C7-4200-A816-72ED214D4555}" presName="Name37" presStyleLbl="parChTrans1D3" presStyleIdx="1" presStyleCnt="6"/>
      <dgm:spPr/>
      <dgm:t>
        <a:bodyPr/>
        <a:lstStyle/>
        <a:p>
          <a:pPr rtl="1"/>
          <a:endParaRPr lang="fa-IR"/>
        </a:p>
      </dgm:t>
    </dgm:pt>
    <dgm:pt modelId="{A864BA49-E7F6-423C-8646-3F82D86C8A50}" type="pres">
      <dgm:prSet presAssocID="{EFC7F117-F267-40F0-A828-96BFB2E5F3B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95B684D-3C51-4AE0-9524-9060C29FA8DA}" type="pres">
      <dgm:prSet presAssocID="{EFC7F117-F267-40F0-A828-96BFB2E5F3BA}" presName="rootComposite" presStyleCnt="0"/>
      <dgm:spPr/>
      <dgm:t>
        <a:bodyPr/>
        <a:lstStyle/>
        <a:p>
          <a:endParaRPr lang="en-US"/>
        </a:p>
      </dgm:t>
    </dgm:pt>
    <dgm:pt modelId="{C9669A30-6EB0-43FE-94B6-84DC1B7A311D}" type="pres">
      <dgm:prSet presAssocID="{EFC7F117-F267-40F0-A828-96BFB2E5F3BA}" presName="rootText" presStyleLbl="node3" presStyleIdx="1" presStyleCnt="6" custScaleX="18539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7B1707E-DF74-4E93-9DA1-9A9DA6ECA0E3}" type="pres">
      <dgm:prSet presAssocID="{EFC7F117-F267-40F0-A828-96BFB2E5F3BA}" presName="rootConnector" presStyleLbl="node3" presStyleIdx="1" presStyleCnt="6"/>
      <dgm:spPr/>
      <dgm:t>
        <a:bodyPr/>
        <a:lstStyle/>
        <a:p>
          <a:pPr rtl="1"/>
          <a:endParaRPr lang="fa-IR"/>
        </a:p>
      </dgm:t>
    </dgm:pt>
    <dgm:pt modelId="{BC112BC4-80F8-414D-89AA-AB184D1117EE}" type="pres">
      <dgm:prSet presAssocID="{EFC7F117-F267-40F0-A828-96BFB2E5F3BA}" presName="hierChild4" presStyleCnt="0"/>
      <dgm:spPr/>
      <dgm:t>
        <a:bodyPr/>
        <a:lstStyle/>
        <a:p>
          <a:endParaRPr lang="en-US"/>
        </a:p>
      </dgm:t>
    </dgm:pt>
    <dgm:pt modelId="{8B151E7B-EF72-4BF9-A044-C1631BD6AEDA}" type="pres">
      <dgm:prSet presAssocID="{EFC7F117-F267-40F0-A828-96BFB2E5F3BA}" presName="hierChild5" presStyleCnt="0"/>
      <dgm:spPr/>
      <dgm:t>
        <a:bodyPr/>
        <a:lstStyle/>
        <a:p>
          <a:endParaRPr lang="en-US"/>
        </a:p>
      </dgm:t>
    </dgm:pt>
    <dgm:pt modelId="{751C6912-14A6-4AA9-8221-02CC43178889}" type="pres">
      <dgm:prSet presAssocID="{3BE0330C-4E70-46A5-A8BA-E3961B790D62}" presName="Name37" presStyleLbl="parChTrans1D3" presStyleIdx="2" presStyleCnt="6"/>
      <dgm:spPr/>
      <dgm:t>
        <a:bodyPr/>
        <a:lstStyle/>
        <a:p>
          <a:pPr rtl="1"/>
          <a:endParaRPr lang="fa-IR"/>
        </a:p>
      </dgm:t>
    </dgm:pt>
    <dgm:pt modelId="{8A77B5A3-6A5C-40B3-89FD-DE48D07E6AC8}" type="pres">
      <dgm:prSet presAssocID="{F31D411B-10F2-485B-BB6A-AF1214559B6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D63A3AB-E316-4CC3-BE5C-36ECB19E84D4}" type="pres">
      <dgm:prSet presAssocID="{F31D411B-10F2-485B-BB6A-AF1214559B68}" presName="rootComposite" presStyleCnt="0"/>
      <dgm:spPr/>
      <dgm:t>
        <a:bodyPr/>
        <a:lstStyle/>
        <a:p>
          <a:endParaRPr lang="en-US"/>
        </a:p>
      </dgm:t>
    </dgm:pt>
    <dgm:pt modelId="{7BDC20B8-723F-4673-8CDA-80E8F65EEE7A}" type="pres">
      <dgm:prSet presAssocID="{F31D411B-10F2-485B-BB6A-AF1214559B68}" presName="rootText" presStyleLbl="node3" presStyleIdx="2" presStyleCnt="6" custScaleX="175934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665E258-9CF1-478E-B112-61A16CAAB8FE}" type="pres">
      <dgm:prSet presAssocID="{F31D411B-10F2-485B-BB6A-AF1214559B68}" presName="rootConnector" presStyleLbl="node3" presStyleIdx="2" presStyleCnt="6"/>
      <dgm:spPr/>
      <dgm:t>
        <a:bodyPr/>
        <a:lstStyle/>
        <a:p>
          <a:pPr rtl="1"/>
          <a:endParaRPr lang="fa-IR"/>
        </a:p>
      </dgm:t>
    </dgm:pt>
    <dgm:pt modelId="{1478737C-F281-4C97-99DC-5B02DE212355}" type="pres">
      <dgm:prSet presAssocID="{F31D411B-10F2-485B-BB6A-AF1214559B68}" presName="hierChild4" presStyleCnt="0"/>
      <dgm:spPr/>
      <dgm:t>
        <a:bodyPr/>
        <a:lstStyle/>
        <a:p>
          <a:endParaRPr lang="en-US"/>
        </a:p>
      </dgm:t>
    </dgm:pt>
    <dgm:pt modelId="{EF23F934-2552-46EB-BAAB-7C3D86A97F0B}" type="pres">
      <dgm:prSet presAssocID="{F31D411B-10F2-485B-BB6A-AF1214559B68}" presName="hierChild5" presStyleCnt="0"/>
      <dgm:spPr/>
      <dgm:t>
        <a:bodyPr/>
        <a:lstStyle/>
        <a:p>
          <a:endParaRPr lang="en-US"/>
        </a:p>
      </dgm:t>
    </dgm:pt>
    <dgm:pt modelId="{35DFD94A-692A-467B-ABE2-17EEB67A83BE}" type="pres">
      <dgm:prSet presAssocID="{C45D2DEB-CC45-4409-8AFD-7B757804D0BD}" presName="Name37" presStyleLbl="parChTrans1D3" presStyleIdx="3" presStyleCnt="6"/>
      <dgm:spPr/>
      <dgm:t>
        <a:bodyPr/>
        <a:lstStyle/>
        <a:p>
          <a:endParaRPr lang="en-US"/>
        </a:p>
      </dgm:t>
    </dgm:pt>
    <dgm:pt modelId="{5F5806B2-3E57-4B5A-B3B4-A58B1661348E}" type="pres">
      <dgm:prSet presAssocID="{ED9DCC2A-0748-47FF-8271-1D65093E92F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E5BF9A8-94F5-4DC5-B233-BB703CBD604D}" type="pres">
      <dgm:prSet presAssocID="{ED9DCC2A-0748-47FF-8271-1D65093E92F2}" presName="rootComposite" presStyleCnt="0"/>
      <dgm:spPr/>
      <dgm:t>
        <a:bodyPr/>
        <a:lstStyle/>
        <a:p>
          <a:endParaRPr lang="en-US"/>
        </a:p>
      </dgm:t>
    </dgm:pt>
    <dgm:pt modelId="{501AF062-FE6A-48C2-B5CA-96E6248B4A63}" type="pres">
      <dgm:prSet presAssocID="{ED9DCC2A-0748-47FF-8271-1D65093E92F2}" presName="rootText" presStyleLbl="node3" presStyleIdx="3" presStyleCnt="6" custScaleX="19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0C742F-45C1-4E10-998A-E3D8160010B5}" type="pres">
      <dgm:prSet presAssocID="{ED9DCC2A-0748-47FF-8271-1D65093E92F2}" presName="rootConnector" presStyleLbl="node3" presStyleIdx="3" presStyleCnt="6"/>
      <dgm:spPr/>
      <dgm:t>
        <a:bodyPr/>
        <a:lstStyle/>
        <a:p>
          <a:endParaRPr lang="en-US"/>
        </a:p>
      </dgm:t>
    </dgm:pt>
    <dgm:pt modelId="{F64300EF-23A8-4D46-B0E3-317F994616F0}" type="pres">
      <dgm:prSet presAssocID="{ED9DCC2A-0748-47FF-8271-1D65093E92F2}" presName="hierChild4" presStyleCnt="0"/>
      <dgm:spPr/>
      <dgm:t>
        <a:bodyPr/>
        <a:lstStyle/>
        <a:p>
          <a:endParaRPr lang="en-US"/>
        </a:p>
      </dgm:t>
    </dgm:pt>
    <dgm:pt modelId="{39B61195-9B05-4BF9-84F9-310140067AFD}" type="pres">
      <dgm:prSet presAssocID="{ED9DCC2A-0748-47FF-8271-1D65093E92F2}" presName="hierChild5" presStyleCnt="0"/>
      <dgm:spPr/>
      <dgm:t>
        <a:bodyPr/>
        <a:lstStyle/>
        <a:p>
          <a:endParaRPr lang="en-US"/>
        </a:p>
      </dgm:t>
    </dgm:pt>
    <dgm:pt modelId="{C84B9AD3-B468-45C7-A2C3-37E2C6228A44}" type="pres">
      <dgm:prSet presAssocID="{C3C2FAB7-2CF9-4601-94E7-74D71201DF61}" presName="Name37" presStyleLbl="parChTrans1D3" presStyleIdx="4" presStyleCnt="6"/>
      <dgm:spPr/>
      <dgm:t>
        <a:bodyPr/>
        <a:lstStyle/>
        <a:p>
          <a:endParaRPr lang="en-US"/>
        </a:p>
      </dgm:t>
    </dgm:pt>
    <dgm:pt modelId="{6BBF374B-1D52-4A29-8995-A008EC6ACBA2}" type="pres">
      <dgm:prSet presAssocID="{C64871E4-1ED6-4123-9E5E-D72F00F37E5D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6BAD29C-A9F8-4F98-BE95-5E2C89DB4BB7}" type="pres">
      <dgm:prSet presAssocID="{C64871E4-1ED6-4123-9E5E-D72F00F37E5D}" presName="rootComposite" presStyleCnt="0"/>
      <dgm:spPr/>
      <dgm:t>
        <a:bodyPr/>
        <a:lstStyle/>
        <a:p>
          <a:endParaRPr lang="en-US"/>
        </a:p>
      </dgm:t>
    </dgm:pt>
    <dgm:pt modelId="{D756B487-170D-4FC9-B4CF-0734C9EE6B58}" type="pres">
      <dgm:prSet presAssocID="{C64871E4-1ED6-4123-9E5E-D72F00F37E5D}" presName="rootText" presStyleLbl="node3" presStyleIdx="4" presStyleCnt="6" custScaleX="196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A14C16-470C-4C8B-A978-8221B3DA4F6B}" type="pres">
      <dgm:prSet presAssocID="{C64871E4-1ED6-4123-9E5E-D72F00F37E5D}" presName="rootConnector" presStyleLbl="node3" presStyleIdx="4" presStyleCnt="6"/>
      <dgm:spPr/>
      <dgm:t>
        <a:bodyPr/>
        <a:lstStyle/>
        <a:p>
          <a:endParaRPr lang="en-US"/>
        </a:p>
      </dgm:t>
    </dgm:pt>
    <dgm:pt modelId="{92AD727F-6332-4930-A5C6-5835E776554A}" type="pres">
      <dgm:prSet presAssocID="{C64871E4-1ED6-4123-9E5E-D72F00F37E5D}" presName="hierChild4" presStyleCnt="0"/>
      <dgm:spPr/>
      <dgm:t>
        <a:bodyPr/>
        <a:lstStyle/>
        <a:p>
          <a:endParaRPr lang="en-US"/>
        </a:p>
      </dgm:t>
    </dgm:pt>
    <dgm:pt modelId="{2E243288-2D2C-449D-8BA3-936E95F54B75}" type="pres">
      <dgm:prSet presAssocID="{C64871E4-1ED6-4123-9E5E-D72F00F37E5D}" presName="hierChild5" presStyleCnt="0"/>
      <dgm:spPr/>
      <dgm:t>
        <a:bodyPr/>
        <a:lstStyle/>
        <a:p>
          <a:endParaRPr lang="en-US"/>
        </a:p>
      </dgm:t>
    </dgm:pt>
    <dgm:pt modelId="{B0F0923B-882F-4AE2-BF68-7B835A42DB15}" type="pres">
      <dgm:prSet presAssocID="{9F6DE76C-3020-4CA4-BD58-A2B9BC7922B1}" presName="Name37" presStyleLbl="parChTrans1D3" presStyleIdx="5" presStyleCnt="6"/>
      <dgm:spPr/>
      <dgm:t>
        <a:bodyPr/>
        <a:lstStyle/>
        <a:p>
          <a:endParaRPr lang="en-US"/>
        </a:p>
      </dgm:t>
    </dgm:pt>
    <dgm:pt modelId="{6C34B7EF-A8DB-49ED-80FB-4660959658EB}" type="pres">
      <dgm:prSet presAssocID="{6BF990E5-1AE0-4A0F-AA7C-D7DC22180D96}" presName="hierRoot2" presStyleCnt="0">
        <dgm:presLayoutVars>
          <dgm:hierBranch val="init"/>
        </dgm:presLayoutVars>
      </dgm:prSet>
      <dgm:spPr/>
    </dgm:pt>
    <dgm:pt modelId="{43D59167-8F07-4E42-B2BF-15571C2266FE}" type="pres">
      <dgm:prSet presAssocID="{6BF990E5-1AE0-4A0F-AA7C-D7DC22180D96}" presName="rootComposite" presStyleCnt="0"/>
      <dgm:spPr/>
    </dgm:pt>
    <dgm:pt modelId="{A3F4B5C9-70A3-4511-85AE-D2C268FC31D2}" type="pres">
      <dgm:prSet presAssocID="{6BF990E5-1AE0-4A0F-AA7C-D7DC22180D96}" presName="rootText" presStyleLbl="node3" presStyleIdx="5" presStyleCnt="6" custAng="10800000" custFlipVert="1" custScaleX="188567" custScaleY="1294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AFB906-D93B-4E15-8900-0812617A0C55}" type="pres">
      <dgm:prSet presAssocID="{6BF990E5-1AE0-4A0F-AA7C-D7DC22180D96}" presName="rootConnector" presStyleLbl="node3" presStyleIdx="5" presStyleCnt="6"/>
      <dgm:spPr/>
      <dgm:t>
        <a:bodyPr/>
        <a:lstStyle/>
        <a:p>
          <a:endParaRPr lang="en-US"/>
        </a:p>
      </dgm:t>
    </dgm:pt>
    <dgm:pt modelId="{F7C14E65-ABB1-4880-9FC2-E2F544AA770B}" type="pres">
      <dgm:prSet presAssocID="{6BF990E5-1AE0-4A0F-AA7C-D7DC22180D96}" presName="hierChild4" presStyleCnt="0"/>
      <dgm:spPr/>
    </dgm:pt>
    <dgm:pt modelId="{2DC913EE-5AED-41C7-919C-B106B7EBC534}" type="pres">
      <dgm:prSet presAssocID="{6BF990E5-1AE0-4A0F-AA7C-D7DC22180D96}" presName="hierChild5" presStyleCnt="0"/>
      <dgm:spPr/>
    </dgm:pt>
    <dgm:pt modelId="{5E7EA6B7-9C47-43BB-BECC-9E9248FA2514}" type="pres">
      <dgm:prSet presAssocID="{3A44C401-D550-4A03-AC98-DA8903471C53}" presName="hierChild5" presStyleCnt="0"/>
      <dgm:spPr/>
      <dgm:t>
        <a:bodyPr/>
        <a:lstStyle/>
        <a:p>
          <a:endParaRPr lang="en-US"/>
        </a:p>
      </dgm:t>
    </dgm:pt>
    <dgm:pt modelId="{D100BFCD-B3AD-40B4-816D-031D6D77472B}" type="pres">
      <dgm:prSet presAssocID="{B4B144BD-2BCC-4428-ADE0-F50D2CFE8681}" presName="hierChild3" presStyleCnt="0"/>
      <dgm:spPr/>
      <dgm:t>
        <a:bodyPr/>
        <a:lstStyle/>
        <a:p>
          <a:endParaRPr lang="en-US"/>
        </a:p>
      </dgm:t>
    </dgm:pt>
  </dgm:ptLst>
  <dgm:cxnLst>
    <dgm:cxn modelId="{938CD95A-B1C1-4225-A006-9F425FCF5723}" type="presOf" srcId="{AD1FC05C-8A2D-46ED-800D-849534811AC2}" destId="{5563EE1F-037E-4C6B-B992-C1B841608AF4}" srcOrd="0" destOrd="0" presId="urn:microsoft.com/office/officeart/2005/8/layout/orgChart1"/>
    <dgm:cxn modelId="{B55D85F9-3397-411E-AD2D-92BAABFB2253}" srcId="{3A44C401-D550-4A03-AC98-DA8903471C53}" destId="{EFC7F117-F267-40F0-A828-96BFB2E5F3BA}" srcOrd="1" destOrd="0" parTransId="{D68D7CEE-31C7-4200-A816-72ED214D4555}" sibTransId="{C77672E4-2E60-4643-A4E9-F756DAD5B91E}"/>
    <dgm:cxn modelId="{B690668C-8113-4B0E-A947-7CB4D5A2E8B2}" srcId="{3A44C401-D550-4A03-AC98-DA8903471C53}" destId="{F31D411B-10F2-485B-BB6A-AF1214559B68}" srcOrd="2" destOrd="0" parTransId="{3BE0330C-4E70-46A5-A8BA-E3961B790D62}" sibTransId="{AD8E3983-9607-4318-BDFC-25028B84C718}"/>
    <dgm:cxn modelId="{E6517E21-222B-497F-BE3E-AEF68EC13B30}" type="presOf" srcId="{D68D7CEE-31C7-4200-A816-72ED214D4555}" destId="{7707524E-D2B2-4779-92DC-33EC3977A9E4}" srcOrd="0" destOrd="0" presId="urn:microsoft.com/office/officeart/2005/8/layout/orgChart1"/>
    <dgm:cxn modelId="{0CDBD51B-741F-4E4E-AC9B-9597A4867E9B}" type="presOf" srcId="{3A44C401-D550-4A03-AC98-DA8903471C53}" destId="{14EB7DDE-BC99-4C7E-89BD-F73279E3D694}" srcOrd="0" destOrd="0" presId="urn:microsoft.com/office/officeart/2005/8/layout/orgChart1"/>
    <dgm:cxn modelId="{F43B8AD2-DE84-4B4B-805F-01DE60FFE8C7}" srcId="{3A44C401-D550-4A03-AC98-DA8903471C53}" destId="{C64871E4-1ED6-4123-9E5E-D72F00F37E5D}" srcOrd="4" destOrd="0" parTransId="{C3C2FAB7-2CF9-4601-94E7-74D71201DF61}" sibTransId="{2954AFBF-C92F-4F5B-81CA-4323E8A550CB}"/>
    <dgm:cxn modelId="{239BE064-355C-4EB8-810A-79E730EA77FA}" type="presOf" srcId="{F31D411B-10F2-485B-BB6A-AF1214559B68}" destId="{5665E258-9CF1-478E-B112-61A16CAAB8FE}" srcOrd="1" destOrd="0" presId="urn:microsoft.com/office/officeart/2005/8/layout/orgChart1"/>
    <dgm:cxn modelId="{6D3BD89F-E332-423F-BDBC-C99FA2D59445}" type="presOf" srcId="{EFC7F117-F267-40F0-A828-96BFB2E5F3BA}" destId="{C9669A30-6EB0-43FE-94B6-84DC1B7A311D}" srcOrd="0" destOrd="0" presId="urn:microsoft.com/office/officeart/2005/8/layout/orgChart1"/>
    <dgm:cxn modelId="{0DCA3274-4E20-496F-A31E-B886932F9C04}" type="presOf" srcId="{C64871E4-1ED6-4123-9E5E-D72F00F37E5D}" destId="{D756B487-170D-4FC9-B4CF-0734C9EE6B58}" srcOrd="0" destOrd="0" presId="urn:microsoft.com/office/officeart/2005/8/layout/orgChart1"/>
    <dgm:cxn modelId="{D4147C31-1D45-4F01-83C7-539440319FA9}" type="presOf" srcId="{ED9DCC2A-0748-47FF-8271-1D65093E92F2}" destId="{090C742F-45C1-4E10-998A-E3D8160010B5}" srcOrd="1" destOrd="0" presId="urn:microsoft.com/office/officeart/2005/8/layout/orgChart1"/>
    <dgm:cxn modelId="{8029506B-76AE-4F34-BE8B-E7937FBD2D4C}" type="presOf" srcId="{F11D9AFE-3C39-4EFD-9C7A-15AE3379294E}" destId="{63871122-78A8-4822-B9E4-B0BA594600C5}" srcOrd="1" destOrd="0" presId="urn:microsoft.com/office/officeart/2005/8/layout/orgChart1"/>
    <dgm:cxn modelId="{1B2D742D-D425-4815-AC62-E0C5447FCAE4}" srcId="{3A44C401-D550-4A03-AC98-DA8903471C53}" destId="{ED9DCC2A-0748-47FF-8271-1D65093E92F2}" srcOrd="3" destOrd="0" parTransId="{C45D2DEB-CC45-4409-8AFD-7B757804D0BD}" sibTransId="{34884EC7-ACF2-464B-82B1-11966A99FC3C}"/>
    <dgm:cxn modelId="{F9006C26-FD90-4252-A97E-77491BDEE3C4}" type="presOf" srcId="{6BF990E5-1AE0-4A0F-AA7C-D7DC22180D96}" destId="{A3F4B5C9-70A3-4511-85AE-D2C268FC31D2}" srcOrd="0" destOrd="0" presId="urn:microsoft.com/office/officeart/2005/8/layout/orgChart1"/>
    <dgm:cxn modelId="{DD7EE4E8-3CD2-4851-B2ED-8E04317D505D}" type="presOf" srcId="{C3C2FAB7-2CF9-4601-94E7-74D71201DF61}" destId="{C84B9AD3-B468-45C7-A2C3-37E2C6228A44}" srcOrd="0" destOrd="0" presId="urn:microsoft.com/office/officeart/2005/8/layout/orgChart1"/>
    <dgm:cxn modelId="{EBC0BB8A-4633-4FD9-A0D5-D3CB3332194F}" type="presOf" srcId="{3A44C401-D550-4A03-AC98-DA8903471C53}" destId="{D479843E-8C81-4EC2-A15B-4EAF8C6DA355}" srcOrd="1" destOrd="0" presId="urn:microsoft.com/office/officeart/2005/8/layout/orgChart1"/>
    <dgm:cxn modelId="{FFACBD13-427F-4326-A212-7CC4372DAF75}" type="presOf" srcId="{3BE0330C-4E70-46A5-A8BA-E3961B790D62}" destId="{751C6912-14A6-4AA9-8221-02CC43178889}" srcOrd="0" destOrd="0" presId="urn:microsoft.com/office/officeart/2005/8/layout/orgChart1"/>
    <dgm:cxn modelId="{7383EFDD-52CF-441B-8487-272E61BC8355}" type="presOf" srcId="{B4B144BD-2BCC-4428-ADE0-F50D2CFE8681}" destId="{22F52F3C-BD34-4190-95D5-F5A204E7734A}" srcOrd="0" destOrd="0" presId="urn:microsoft.com/office/officeart/2005/8/layout/orgChart1"/>
    <dgm:cxn modelId="{7683B8CC-6606-44E9-9EE6-4B889D1A24FA}" type="presOf" srcId="{ED9DCC2A-0748-47FF-8271-1D65093E92F2}" destId="{501AF062-FE6A-48C2-B5CA-96E6248B4A63}" srcOrd="0" destOrd="0" presId="urn:microsoft.com/office/officeart/2005/8/layout/orgChart1"/>
    <dgm:cxn modelId="{C981E899-E3EC-482C-9CE3-CF02D0D8B82F}" type="presOf" srcId="{6BF990E5-1AE0-4A0F-AA7C-D7DC22180D96}" destId="{E4AFB906-D93B-4E15-8900-0812617A0C55}" srcOrd="1" destOrd="0" presId="urn:microsoft.com/office/officeart/2005/8/layout/orgChart1"/>
    <dgm:cxn modelId="{F5AE543A-4F8D-4217-B88C-2F376F174CDD}" srcId="{AD1FC05C-8A2D-46ED-800D-849534811AC2}" destId="{B4B144BD-2BCC-4428-ADE0-F50D2CFE8681}" srcOrd="0" destOrd="0" parTransId="{2E55D106-4282-46C6-92B8-4E2FF49AC667}" sibTransId="{37EB786A-A785-4752-820E-C350119229EF}"/>
    <dgm:cxn modelId="{9E2F62B5-61ED-4DE9-B250-C8614C8A1C89}" type="presOf" srcId="{35D346C3-FC60-4EA6-8EA1-BA1700AFACB2}" destId="{9118637F-7DCD-4E42-B4BE-D35F722F7FC1}" srcOrd="0" destOrd="0" presId="urn:microsoft.com/office/officeart/2005/8/layout/orgChart1"/>
    <dgm:cxn modelId="{9B340029-3F11-4F82-A772-0793B9185616}" type="presOf" srcId="{9F6DE76C-3020-4CA4-BD58-A2B9BC7922B1}" destId="{B0F0923B-882F-4AE2-BF68-7B835A42DB15}" srcOrd="0" destOrd="0" presId="urn:microsoft.com/office/officeart/2005/8/layout/orgChart1"/>
    <dgm:cxn modelId="{31FEFD44-647B-4F0A-99F4-D6B3DBC9CAAB}" srcId="{B4B144BD-2BCC-4428-ADE0-F50D2CFE8681}" destId="{3A44C401-D550-4A03-AC98-DA8903471C53}" srcOrd="0" destOrd="0" parTransId="{8244E789-CA8C-4613-84D2-0B03F4C573A0}" sibTransId="{052040C3-80E2-4736-A818-4D5FB431DB86}"/>
    <dgm:cxn modelId="{F3AB4E30-B2AB-4610-9EBF-87C25ED58AB6}" type="presOf" srcId="{F31D411B-10F2-485B-BB6A-AF1214559B68}" destId="{7BDC20B8-723F-4673-8CDA-80E8F65EEE7A}" srcOrd="0" destOrd="0" presId="urn:microsoft.com/office/officeart/2005/8/layout/orgChart1"/>
    <dgm:cxn modelId="{CA529E43-21A9-4AA1-9F04-7F59EA9FD8FB}" type="presOf" srcId="{C64871E4-1ED6-4123-9E5E-D72F00F37E5D}" destId="{5EA14C16-470C-4C8B-A978-8221B3DA4F6B}" srcOrd="1" destOrd="0" presId="urn:microsoft.com/office/officeart/2005/8/layout/orgChart1"/>
    <dgm:cxn modelId="{4536E5AF-68B7-4CC8-90C2-8623D8A541BA}" srcId="{3A44C401-D550-4A03-AC98-DA8903471C53}" destId="{F11D9AFE-3C39-4EFD-9C7A-15AE3379294E}" srcOrd="0" destOrd="0" parTransId="{35D346C3-FC60-4EA6-8EA1-BA1700AFACB2}" sibTransId="{D2B1953A-E6F2-42D1-B4D3-B1D8E8864EAC}"/>
    <dgm:cxn modelId="{12F0FEFF-A170-46B3-BC6E-AA9837291A09}" srcId="{3A44C401-D550-4A03-AC98-DA8903471C53}" destId="{6BF990E5-1AE0-4A0F-AA7C-D7DC22180D96}" srcOrd="5" destOrd="0" parTransId="{9F6DE76C-3020-4CA4-BD58-A2B9BC7922B1}" sibTransId="{E99BD451-4AFF-450A-8D1F-6FB8C3895AEA}"/>
    <dgm:cxn modelId="{927580B5-78C1-4EEB-B590-9AC56CFA1D82}" type="presOf" srcId="{C45D2DEB-CC45-4409-8AFD-7B757804D0BD}" destId="{35DFD94A-692A-467B-ABE2-17EEB67A83BE}" srcOrd="0" destOrd="0" presId="urn:microsoft.com/office/officeart/2005/8/layout/orgChart1"/>
    <dgm:cxn modelId="{F09A13F8-DF98-40A2-B225-58DA86A8887D}" type="presOf" srcId="{EFC7F117-F267-40F0-A828-96BFB2E5F3BA}" destId="{07B1707E-DF74-4E93-9DA1-9A9DA6ECA0E3}" srcOrd="1" destOrd="0" presId="urn:microsoft.com/office/officeart/2005/8/layout/orgChart1"/>
    <dgm:cxn modelId="{2D863229-2697-406A-BE14-2DBE70A21318}" type="presOf" srcId="{F11D9AFE-3C39-4EFD-9C7A-15AE3379294E}" destId="{CDFB0887-EC8B-4215-B669-5D7A50A9E2FF}" srcOrd="0" destOrd="0" presId="urn:microsoft.com/office/officeart/2005/8/layout/orgChart1"/>
    <dgm:cxn modelId="{7AB30E5E-894B-4BCC-A093-2216810A5D14}" type="presOf" srcId="{8244E789-CA8C-4613-84D2-0B03F4C573A0}" destId="{BD924CFD-19DF-44EC-BA7F-40B956197CE4}" srcOrd="0" destOrd="0" presId="urn:microsoft.com/office/officeart/2005/8/layout/orgChart1"/>
    <dgm:cxn modelId="{3A21D10A-8572-4AD1-8A8F-E68BBB26E53D}" type="presOf" srcId="{B4B144BD-2BCC-4428-ADE0-F50D2CFE8681}" destId="{22F08B2F-CBA7-4380-A50E-1413677ABA20}" srcOrd="1" destOrd="0" presId="urn:microsoft.com/office/officeart/2005/8/layout/orgChart1"/>
    <dgm:cxn modelId="{E64F22FC-8848-44F5-9FF2-AABAAC34EC0A}" type="presParOf" srcId="{5563EE1F-037E-4C6B-B992-C1B841608AF4}" destId="{97923D6C-1F46-441F-AF6E-26A8990E0C87}" srcOrd="0" destOrd="0" presId="urn:microsoft.com/office/officeart/2005/8/layout/orgChart1"/>
    <dgm:cxn modelId="{BF63F233-A0CF-46BB-B9E5-3D9D1AA4DA61}" type="presParOf" srcId="{97923D6C-1F46-441F-AF6E-26A8990E0C87}" destId="{24974CC9-FDC3-438A-98A3-5A627680812F}" srcOrd="0" destOrd="0" presId="urn:microsoft.com/office/officeart/2005/8/layout/orgChart1"/>
    <dgm:cxn modelId="{76D17414-4742-492E-B980-234141D44335}" type="presParOf" srcId="{24974CC9-FDC3-438A-98A3-5A627680812F}" destId="{22F52F3C-BD34-4190-95D5-F5A204E7734A}" srcOrd="0" destOrd="0" presId="urn:microsoft.com/office/officeart/2005/8/layout/orgChart1"/>
    <dgm:cxn modelId="{8BE0186C-E89F-404E-8168-D3D49F270A48}" type="presParOf" srcId="{24974CC9-FDC3-438A-98A3-5A627680812F}" destId="{22F08B2F-CBA7-4380-A50E-1413677ABA20}" srcOrd="1" destOrd="0" presId="urn:microsoft.com/office/officeart/2005/8/layout/orgChart1"/>
    <dgm:cxn modelId="{1FFD2602-BBD1-484D-86E3-B3B7C6BFF8AB}" type="presParOf" srcId="{97923D6C-1F46-441F-AF6E-26A8990E0C87}" destId="{515886E8-283A-4409-ABE1-ED1E3670C045}" srcOrd="1" destOrd="0" presId="urn:microsoft.com/office/officeart/2005/8/layout/orgChart1"/>
    <dgm:cxn modelId="{3BBA57F4-E1D2-4631-9CC4-7238CFAF2377}" type="presParOf" srcId="{515886E8-283A-4409-ABE1-ED1E3670C045}" destId="{BD924CFD-19DF-44EC-BA7F-40B956197CE4}" srcOrd="0" destOrd="0" presId="urn:microsoft.com/office/officeart/2005/8/layout/orgChart1"/>
    <dgm:cxn modelId="{E127E80D-FAFE-4576-871B-A3852D2E2667}" type="presParOf" srcId="{515886E8-283A-4409-ABE1-ED1E3670C045}" destId="{93792AF1-1810-47AC-A174-904C455C9A62}" srcOrd="1" destOrd="0" presId="urn:microsoft.com/office/officeart/2005/8/layout/orgChart1"/>
    <dgm:cxn modelId="{AEAE8624-EAE2-4D63-8AB7-D80212102AB3}" type="presParOf" srcId="{93792AF1-1810-47AC-A174-904C455C9A62}" destId="{AE967CB2-1CE4-4982-BF3D-E229766E8E25}" srcOrd="0" destOrd="0" presId="urn:microsoft.com/office/officeart/2005/8/layout/orgChart1"/>
    <dgm:cxn modelId="{B9256C62-2623-419C-8920-31DA65FCD50F}" type="presParOf" srcId="{AE967CB2-1CE4-4982-BF3D-E229766E8E25}" destId="{14EB7DDE-BC99-4C7E-89BD-F73279E3D694}" srcOrd="0" destOrd="0" presId="urn:microsoft.com/office/officeart/2005/8/layout/orgChart1"/>
    <dgm:cxn modelId="{F64A81B6-F72E-4606-A1C5-FB1DF4EAFB32}" type="presParOf" srcId="{AE967CB2-1CE4-4982-BF3D-E229766E8E25}" destId="{D479843E-8C81-4EC2-A15B-4EAF8C6DA355}" srcOrd="1" destOrd="0" presId="urn:microsoft.com/office/officeart/2005/8/layout/orgChart1"/>
    <dgm:cxn modelId="{D2EC77F5-476D-4550-8D10-6A0054B2E56E}" type="presParOf" srcId="{93792AF1-1810-47AC-A174-904C455C9A62}" destId="{A95DC6F5-07E9-4A3A-88FC-F8DD85CD7F28}" srcOrd="1" destOrd="0" presId="urn:microsoft.com/office/officeart/2005/8/layout/orgChart1"/>
    <dgm:cxn modelId="{C8287893-D874-4B39-82FD-7605B9317FBB}" type="presParOf" srcId="{A95DC6F5-07E9-4A3A-88FC-F8DD85CD7F28}" destId="{9118637F-7DCD-4E42-B4BE-D35F722F7FC1}" srcOrd="0" destOrd="0" presId="urn:microsoft.com/office/officeart/2005/8/layout/orgChart1"/>
    <dgm:cxn modelId="{3519DBF4-D794-46BF-B1AF-99DACD5B3113}" type="presParOf" srcId="{A95DC6F5-07E9-4A3A-88FC-F8DD85CD7F28}" destId="{C8ECB545-164D-46F0-B6C0-EB478582D4E2}" srcOrd="1" destOrd="0" presId="urn:microsoft.com/office/officeart/2005/8/layout/orgChart1"/>
    <dgm:cxn modelId="{B8B3F4AC-B7B4-4E81-9550-EA7CAEF9C3D9}" type="presParOf" srcId="{C8ECB545-164D-46F0-B6C0-EB478582D4E2}" destId="{168DC343-8C04-4FE5-917C-52123887547D}" srcOrd="0" destOrd="0" presId="urn:microsoft.com/office/officeart/2005/8/layout/orgChart1"/>
    <dgm:cxn modelId="{AD0C5BFA-42F5-4855-876B-22EE31872EE9}" type="presParOf" srcId="{168DC343-8C04-4FE5-917C-52123887547D}" destId="{CDFB0887-EC8B-4215-B669-5D7A50A9E2FF}" srcOrd="0" destOrd="0" presId="urn:microsoft.com/office/officeart/2005/8/layout/orgChart1"/>
    <dgm:cxn modelId="{D1EBFC63-4323-40CF-8F9B-B691516D3293}" type="presParOf" srcId="{168DC343-8C04-4FE5-917C-52123887547D}" destId="{63871122-78A8-4822-B9E4-B0BA594600C5}" srcOrd="1" destOrd="0" presId="urn:microsoft.com/office/officeart/2005/8/layout/orgChart1"/>
    <dgm:cxn modelId="{A124A4EC-FB63-4A6A-BCEA-F6B74BF820FC}" type="presParOf" srcId="{C8ECB545-164D-46F0-B6C0-EB478582D4E2}" destId="{D5AD63F6-FE6A-4391-83BE-1B196D724E1B}" srcOrd="1" destOrd="0" presId="urn:microsoft.com/office/officeart/2005/8/layout/orgChart1"/>
    <dgm:cxn modelId="{C8A435EE-D362-4EFA-A562-708F84926945}" type="presParOf" srcId="{C8ECB545-164D-46F0-B6C0-EB478582D4E2}" destId="{E14FFB3B-EC65-4F13-ACF9-A3C20552F97D}" srcOrd="2" destOrd="0" presId="urn:microsoft.com/office/officeart/2005/8/layout/orgChart1"/>
    <dgm:cxn modelId="{C8304768-D3DA-4EC7-BE50-5384B970D4E7}" type="presParOf" srcId="{A95DC6F5-07E9-4A3A-88FC-F8DD85CD7F28}" destId="{7707524E-D2B2-4779-92DC-33EC3977A9E4}" srcOrd="2" destOrd="0" presId="urn:microsoft.com/office/officeart/2005/8/layout/orgChart1"/>
    <dgm:cxn modelId="{3D1F3E40-F1F7-4A08-A050-3DD957C4992E}" type="presParOf" srcId="{A95DC6F5-07E9-4A3A-88FC-F8DD85CD7F28}" destId="{A864BA49-E7F6-423C-8646-3F82D86C8A50}" srcOrd="3" destOrd="0" presId="urn:microsoft.com/office/officeart/2005/8/layout/orgChart1"/>
    <dgm:cxn modelId="{DA72D2A2-EA05-4763-833D-F4DE2889CBDC}" type="presParOf" srcId="{A864BA49-E7F6-423C-8646-3F82D86C8A50}" destId="{B95B684D-3C51-4AE0-9524-9060C29FA8DA}" srcOrd="0" destOrd="0" presId="urn:microsoft.com/office/officeart/2005/8/layout/orgChart1"/>
    <dgm:cxn modelId="{2332F13A-C25A-4491-A245-F2025A8E7D79}" type="presParOf" srcId="{B95B684D-3C51-4AE0-9524-9060C29FA8DA}" destId="{C9669A30-6EB0-43FE-94B6-84DC1B7A311D}" srcOrd="0" destOrd="0" presId="urn:microsoft.com/office/officeart/2005/8/layout/orgChart1"/>
    <dgm:cxn modelId="{A87F1D39-3083-4863-815E-A35AE48A6745}" type="presParOf" srcId="{B95B684D-3C51-4AE0-9524-9060C29FA8DA}" destId="{07B1707E-DF74-4E93-9DA1-9A9DA6ECA0E3}" srcOrd="1" destOrd="0" presId="urn:microsoft.com/office/officeart/2005/8/layout/orgChart1"/>
    <dgm:cxn modelId="{9CBE4D5A-BF97-48D2-8C4E-47EB131767C7}" type="presParOf" srcId="{A864BA49-E7F6-423C-8646-3F82D86C8A50}" destId="{BC112BC4-80F8-414D-89AA-AB184D1117EE}" srcOrd="1" destOrd="0" presId="urn:microsoft.com/office/officeart/2005/8/layout/orgChart1"/>
    <dgm:cxn modelId="{AA58F5F0-5C03-4B6B-9EE6-625CC688FD19}" type="presParOf" srcId="{A864BA49-E7F6-423C-8646-3F82D86C8A50}" destId="{8B151E7B-EF72-4BF9-A044-C1631BD6AEDA}" srcOrd="2" destOrd="0" presId="urn:microsoft.com/office/officeart/2005/8/layout/orgChart1"/>
    <dgm:cxn modelId="{49D225F2-5E0C-44F8-94D5-439644DD2D7F}" type="presParOf" srcId="{A95DC6F5-07E9-4A3A-88FC-F8DD85CD7F28}" destId="{751C6912-14A6-4AA9-8221-02CC43178889}" srcOrd="4" destOrd="0" presId="urn:microsoft.com/office/officeart/2005/8/layout/orgChart1"/>
    <dgm:cxn modelId="{CE143E34-0438-4770-ABE6-44CB74AD2D33}" type="presParOf" srcId="{A95DC6F5-07E9-4A3A-88FC-F8DD85CD7F28}" destId="{8A77B5A3-6A5C-40B3-89FD-DE48D07E6AC8}" srcOrd="5" destOrd="0" presId="urn:microsoft.com/office/officeart/2005/8/layout/orgChart1"/>
    <dgm:cxn modelId="{DCF92ABE-96C3-4E0B-9335-D85187F3FAF3}" type="presParOf" srcId="{8A77B5A3-6A5C-40B3-89FD-DE48D07E6AC8}" destId="{BD63A3AB-E316-4CC3-BE5C-36ECB19E84D4}" srcOrd="0" destOrd="0" presId="urn:microsoft.com/office/officeart/2005/8/layout/orgChart1"/>
    <dgm:cxn modelId="{5C550A8F-F7BA-46EE-BCD4-EAE3A44B8A30}" type="presParOf" srcId="{BD63A3AB-E316-4CC3-BE5C-36ECB19E84D4}" destId="{7BDC20B8-723F-4673-8CDA-80E8F65EEE7A}" srcOrd="0" destOrd="0" presId="urn:microsoft.com/office/officeart/2005/8/layout/orgChart1"/>
    <dgm:cxn modelId="{636642BD-35CE-4F80-9029-F11732DC1C0D}" type="presParOf" srcId="{BD63A3AB-E316-4CC3-BE5C-36ECB19E84D4}" destId="{5665E258-9CF1-478E-B112-61A16CAAB8FE}" srcOrd="1" destOrd="0" presId="urn:microsoft.com/office/officeart/2005/8/layout/orgChart1"/>
    <dgm:cxn modelId="{04BEBF54-DFBE-431C-9595-2D3B1CCCD1CD}" type="presParOf" srcId="{8A77B5A3-6A5C-40B3-89FD-DE48D07E6AC8}" destId="{1478737C-F281-4C97-99DC-5B02DE212355}" srcOrd="1" destOrd="0" presId="urn:microsoft.com/office/officeart/2005/8/layout/orgChart1"/>
    <dgm:cxn modelId="{843577AE-7AED-49E8-8161-C8051F2EF279}" type="presParOf" srcId="{8A77B5A3-6A5C-40B3-89FD-DE48D07E6AC8}" destId="{EF23F934-2552-46EB-BAAB-7C3D86A97F0B}" srcOrd="2" destOrd="0" presId="urn:microsoft.com/office/officeart/2005/8/layout/orgChart1"/>
    <dgm:cxn modelId="{3C742BD2-343B-47B1-A4C9-E36D1CAA5201}" type="presParOf" srcId="{A95DC6F5-07E9-4A3A-88FC-F8DD85CD7F28}" destId="{35DFD94A-692A-467B-ABE2-17EEB67A83BE}" srcOrd="6" destOrd="0" presId="urn:microsoft.com/office/officeart/2005/8/layout/orgChart1"/>
    <dgm:cxn modelId="{304C87A8-DEE1-4D5A-8EE6-2E0570E1BAF1}" type="presParOf" srcId="{A95DC6F5-07E9-4A3A-88FC-F8DD85CD7F28}" destId="{5F5806B2-3E57-4B5A-B3B4-A58B1661348E}" srcOrd="7" destOrd="0" presId="urn:microsoft.com/office/officeart/2005/8/layout/orgChart1"/>
    <dgm:cxn modelId="{AAB84981-1881-4EC8-A429-E9E2AF053F06}" type="presParOf" srcId="{5F5806B2-3E57-4B5A-B3B4-A58B1661348E}" destId="{5E5BF9A8-94F5-4DC5-B233-BB703CBD604D}" srcOrd="0" destOrd="0" presId="urn:microsoft.com/office/officeart/2005/8/layout/orgChart1"/>
    <dgm:cxn modelId="{88562D9F-6955-415E-8305-B3908FA0C31D}" type="presParOf" srcId="{5E5BF9A8-94F5-4DC5-B233-BB703CBD604D}" destId="{501AF062-FE6A-48C2-B5CA-96E6248B4A63}" srcOrd="0" destOrd="0" presId="urn:microsoft.com/office/officeart/2005/8/layout/orgChart1"/>
    <dgm:cxn modelId="{50AA42A8-3162-4B3D-9739-C7BBF8DF50FF}" type="presParOf" srcId="{5E5BF9A8-94F5-4DC5-B233-BB703CBD604D}" destId="{090C742F-45C1-4E10-998A-E3D8160010B5}" srcOrd="1" destOrd="0" presId="urn:microsoft.com/office/officeart/2005/8/layout/orgChart1"/>
    <dgm:cxn modelId="{EE1DA6FA-79B3-497A-8183-296FBAA546F0}" type="presParOf" srcId="{5F5806B2-3E57-4B5A-B3B4-A58B1661348E}" destId="{F64300EF-23A8-4D46-B0E3-317F994616F0}" srcOrd="1" destOrd="0" presId="urn:microsoft.com/office/officeart/2005/8/layout/orgChart1"/>
    <dgm:cxn modelId="{E6503A1E-AF42-4A51-AE5D-C56FBB832887}" type="presParOf" srcId="{5F5806B2-3E57-4B5A-B3B4-A58B1661348E}" destId="{39B61195-9B05-4BF9-84F9-310140067AFD}" srcOrd="2" destOrd="0" presId="urn:microsoft.com/office/officeart/2005/8/layout/orgChart1"/>
    <dgm:cxn modelId="{F7797951-9787-477F-86D0-CCD80E13B0A4}" type="presParOf" srcId="{A95DC6F5-07E9-4A3A-88FC-F8DD85CD7F28}" destId="{C84B9AD3-B468-45C7-A2C3-37E2C6228A44}" srcOrd="8" destOrd="0" presId="urn:microsoft.com/office/officeart/2005/8/layout/orgChart1"/>
    <dgm:cxn modelId="{AFFB81FC-BC08-41E6-BA8B-3BE46FFD84BF}" type="presParOf" srcId="{A95DC6F5-07E9-4A3A-88FC-F8DD85CD7F28}" destId="{6BBF374B-1D52-4A29-8995-A008EC6ACBA2}" srcOrd="9" destOrd="0" presId="urn:microsoft.com/office/officeart/2005/8/layout/orgChart1"/>
    <dgm:cxn modelId="{5668CC14-AFF3-4B4C-BAE7-0AD41C51723C}" type="presParOf" srcId="{6BBF374B-1D52-4A29-8995-A008EC6ACBA2}" destId="{E6BAD29C-A9F8-4F98-BE95-5E2C89DB4BB7}" srcOrd="0" destOrd="0" presId="urn:microsoft.com/office/officeart/2005/8/layout/orgChart1"/>
    <dgm:cxn modelId="{C5E623DC-A039-4911-8264-DEBD5C070A95}" type="presParOf" srcId="{E6BAD29C-A9F8-4F98-BE95-5E2C89DB4BB7}" destId="{D756B487-170D-4FC9-B4CF-0734C9EE6B58}" srcOrd="0" destOrd="0" presId="urn:microsoft.com/office/officeart/2005/8/layout/orgChart1"/>
    <dgm:cxn modelId="{D546258F-8065-48C0-B0CC-AEBC6FA472E6}" type="presParOf" srcId="{E6BAD29C-A9F8-4F98-BE95-5E2C89DB4BB7}" destId="{5EA14C16-470C-4C8B-A978-8221B3DA4F6B}" srcOrd="1" destOrd="0" presId="urn:microsoft.com/office/officeart/2005/8/layout/orgChart1"/>
    <dgm:cxn modelId="{8C225C76-7FF5-427A-885E-1881953E4DC8}" type="presParOf" srcId="{6BBF374B-1D52-4A29-8995-A008EC6ACBA2}" destId="{92AD727F-6332-4930-A5C6-5835E776554A}" srcOrd="1" destOrd="0" presId="urn:microsoft.com/office/officeart/2005/8/layout/orgChart1"/>
    <dgm:cxn modelId="{839A3A47-8469-48BA-81DA-7EE95BB6B3FC}" type="presParOf" srcId="{6BBF374B-1D52-4A29-8995-A008EC6ACBA2}" destId="{2E243288-2D2C-449D-8BA3-936E95F54B75}" srcOrd="2" destOrd="0" presId="urn:microsoft.com/office/officeart/2005/8/layout/orgChart1"/>
    <dgm:cxn modelId="{BB8C9761-CADA-4276-809F-4394C6058887}" type="presParOf" srcId="{A95DC6F5-07E9-4A3A-88FC-F8DD85CD7F28}" destId="{B0F0923B-882F-4AE2-BF68-7B835A42DB15}" srcOrd="10" destOrd="0" presId="urn:microsoft.com/office/officeart/2005/8/layout/orgChart1"/>
    <dgm:cxn modelId="{492272E8-3B8A-4CAA-97DA-74FC73200813}" type="presParOf" srcId="{A95DC6F5-07E9-4A3A-88FC-F8DD85CD7F28}" destId="{6C34B7EF-A8DB-49ED-80FB-4660959658EB}" srcOrd="11" destOrd="0" presId="urn:microsoft.com/office/officeart/2005/8/layout/orgChart1"/>
    <dgm:cxn modelId="{BE9AFAB8-B468-447C-AF1D-F2034AA3F9C6}" type="presParOf" srcId="{6C34B7EF-A8DB-49ED-80FB-4660959658EB}" destId="{43D59167-8F07-4E42-B2BF-15571C2266FE}" srcOrd="0" destOrd="0" presId="urn:microsoft.com/office/officeart/2005/8/layout/orgChart1"/>
    <dgm:cxn modelId="{65CDE27F-9E38-40B1-A537-EA5145083DEE}" type="presParOf" srcId="{43D59167-8F07-4E42-B2BF-15571C2266FE}" destId="{A3F4B5C9-70A3-4511-85AE-D2C268FC31D2}" srcOrd="0" destOrd="0" presId="urn:microsoft.com/office/officeart/2005/8/layout/orgChart1"/>
    <dgm:cxn modelId="{4F9294BF-119F-4CCB-9810-BEAE7A5A5CF8}" type="presParOf" srcId="{43D59167-8F07-4E42-B2BF-15571C2266FE}" destId="{E4AFB906-D93B-4E15-8900-0812617A0C55}" srcOrd="1" destOrd="0" presId="urn:microsoft.com/office/officeart/2005/8/layout/orgChart1"/>
    <dgm:cxn modelId="{C78DCF60-5CBD-4E2E-88F6-A2A7C11F5F4D}" type="presParOf" srcId="{6C34B7EF-A8DB-49ED-80FB-4660959658EB}" destId="{F7C14E65-ABB1-4880-9FC2-E2F544AA770B}" srcOrd="1" destOrd="0" presId="urn:microsoft.com/office/officeart/2005/8/layout/orgChart1"/>
    <dgm:cxn modelId="{833406FF-06E9-45D4-A492-B00B311BA373}" type="presParOf" srcId="{6C34B7EF-A8DB-49ED-80FB-4660959658EB}" destId="{2DC913EE-5AED-41C7-919C-B106B7EBC534}" srcOrd="2" destOrd="0" presId="urn:microsoft.com/office/officeart/2005/8/layout/orgChart1"/>
    <dgm:cxn modelId="{29274AD7-51A4-4D95-BD02-39209C0D0368}" type="presParOf" srcId="{93792AF1-1810-47AC-A174-904C455C9A62}" destId="{5E7EA6B7-9C47-43BB-BECC-9E9248FA2514}" srcOrd="2" destOrd="0" presId="urn:microsoft.com/office/officeart/2005/8/layout/orgChart1"/>
    <dgm:cxn modelId="{6ADB3BBF-21FA-45E2-A32B-6F4136AA2282}" type="presParOf" srcId="{97923D6C-1F46-441F-AF6E-26A8990E0C87}" destId="{D100BFCD-B3AD-40B4-816D-031D6D77472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6B572-73BD-4ABC-8945-5C9B75244C1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196BCC-DA7E-4BA2-830D-E2CFC8D002CC}">
      <dgm:prSet phldrT="[Text]"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فرمانده</a:t>
          </a:r>
          <a:endParaRPr lang="en-US" sz="1100" dirty="0">
            <a:cs typeface="B Titr" pitchFamily="2" charset="-78"/>
          </a:endParaRPr>
        </a:p>
      </dgm:t>
    </dgm:pt>
    <dgm:pt modelId="{5A607823-ED64-487C-A8CF-0BFBF4C7321C}" type="parTrans" cxnId="{233DD515-2D73-418F-A26F-440F8F96D715}">
      <dgm:prSet/>
      <dgm:spPr/>
      <dgm:t>
        <a:bodyPr/>
        <a:lstStyle/>
        <a:p>
          <a:endParaRPr lang="en-US"/>
        </a:p>
      </dgm:t>
    </dgm:pt>
    <dgm:pt modelId="{BC96DD6C-2911-4A93-87C9-2EAD2005EC9A}" type="sibTrans" cxnId="{233DD515-2D73-418F-A26F-440F8F96D715}">
      <dgm:prSet/>
      <dgm:spPr/>
      <dgm:t>
        <a:bodyPr/>
        <a:lstStyle/>
        <a:p>
          <a:endParaRPr lang="en-US"/>
        </a:p>
      </dgm:t>
    </dgm:pt>
    <dgm:pt modelId="{935E5156-C5DA-4FD2-B1B3-8934DB56F38A}" type="asst">
      <dgm:prSet phldrT="[Text]"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ارشد ارتباطات</a:t>
          </a:r>
          <a:endParaRPr lang="en-US" sz="1100" dirty="0">
            <a:cs typeface="B Titr" pitchFamily="2" charset="-78"/>
          </a:endParaRPr>
        </a:p>
      </dgm:t>
    </dgm:pt>
    <dgm:pt modelId="{2AD71341-600F-4FD0-81BE-790937C34707}" type="parTrans" cxnId="{6D45626B-0732-4198-9739-EFCDC602F1A1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0E9FC187-A65E-4A9E-8363-B27A296D3270}" type="sibTrans" cxnId="{6D45626B-0732-4198-9739-EFCDC602F1A1}">
      <dgm:prSet/>
      <dgm:spPr/>
      <dgm:t>
        <a:bodyPr/>
        <a:lstStyle/>
        <a:p>
          <a:endParaRPr lang="en-US"/>
        </a:p>
      </dgm:t>
    </dgm:pt>
    <dgm:pt modelId="{E79B8587-030E-44B1-9805-71CC1ABAD63C}">
      <dgm:prSet phldrT="[Text]"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بخش عملیلات بهداشت</a:t>
          </a:r>
          <a:endParaRPr lang="en-US" sz="1100" dirty="0">
            <a:cs typeface="B Titr" pitchFamily="2" charset="-78"/>
          </a:endParaRPr>
        </a:p>
      </dgm:t>
    </dgm:pt>
    <dgm:pt modelId="{D56289BC-2DD2-4602-A798-4E72C14C4BB6}" type="parTrans" cxnId="{F1DA0827-1084-49E6-A4D7-455D929B7E91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DD077149-C384-49F8-AAA9-A005C3BB4870}" type="sibTrans" cxnId="{F1DA0827-1084-49E6-A4D7-455D929B7E91}">
      <dgm:prSet/>
      <dgm:spPr/>
      <dgm:t>
        <a:bodyPr/>
        <a:lstStyle/>
        <a:p>
          <a:endParaRPr lang="en-US"/>
        </a:p>
      </dgm:t>
    </dgm:pt>
    <dgm:pt modelId="{206F0111-14CC-45EE-919B-2FB368CEAFF8}">
      <dgm:prSet phldrT="[Text]"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بخش برنامه ریزی</a:t>
          </a:r>
          <a:endParaRPr lang="en-US" sz="1100" dirty="0">
            <a:cs typeface="B Titr" pitchFamily="2" charset="-78"/>
          </a:endParaRPr>
        </a:p>
      </dgm:t>
    </dgm:pt>
    <dgm:pt modelId="{B3FECCB7-CDFE-45DB-A6EF-B990B33977E0}" type="parTrans" cxnId="{D58290CE-BACF-4A7D-B749-0C6428B72E74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70855019-C1AA-4A2A-A901-B637F186FC8E}" type="sibTrans" cxnId="{D58290CE-BACF-4A7D-B749-0C6428B72E74}">
      <dgm:prSet/>
      <dgm:spPr/>
      <dgm:t>
        <a:bodyPr/>
        <a:lstStyle/>
        <a:p>
          <a:endParaRPr lang="en-US"/>
        </a:p>
      </dgm:t>
    </dgm:pt>
    <dgm:pt modelId="{6ED4BE3F-ECB3-432B-B638-6581624C2DA1}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بخش پشتیبانی</a:t>
          </a:r>
          <a:endParaRPr lang="en-US" sz="1100" dirty="0">
            <a:cs typeface="B Titr" pitchFamily="2" charset="-78"/>
          </a:endParaRPr>
        </a:p>
      </dgm:t>
    </dgm:pt>
    <dgm:pt modelId="{D1188B98-2A1B-422B-AD2A-E453392A02B8}" type="parTrans" cxnId="{9B895F39-580B-47EF-B7B8-5B3698CFFF2F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F31A2246-B5C2-4371-A167-A36EDF63903B}" type="sibTrans" cxnId="{9B895F39-580B-47EF-B7B8-5B3698CFFF2F}">
      <dgm:prSet/>
      <dgm:spPr/>
      <dgm:t>
        <a:bodyPr/>
        <a:lstStyle/>
        <a:p>
          <a:endParaRPr lang="en-US"/>
        </a:p>
      </dgm:t>
    </dgm:pt>
    <dgm:pt modelId="{83FB06F2-DD23-4D53-8119-602E98CD64F2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ارشد هماهنگی</a:t>
          </a:r>
          <a:endParaRPr lang="en-US" sz="1100" dirty="0">
            <a:cs typeface="B Titr" pitchFamily="2" charset="-78"/>
          </a:endParaRPr>
        </a:p>
      </dgm:t>
    </dgm:pt>
    <dgm:pt modelId="{D1D273DF-8687-421B-B9D0-D906DFAEDBBA}" type="parTrans" cxnId="{F1C48563-4281-487B-956C-904995986FE2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F4BF8FA7-DCF0-4708-B70C-DAD2DDA906C9}" type="sibTrans" cxnId="{F1C48563-4281-487B-956C-904995986FE2}">
      <dgm:prSet/>
      <dgm:spPr/>
      <dgm:t>
        <a:bodyPr/>
        <a:lstStyle/>
        <a:p>
          <a:endParaRPr lang="en-US"/>
        </a:p>
      </dgm:t>
    </dgm:pt>
    <dgm:pt modelId="{E132DDEB-E1DB-4F38-9D23-78C72259ED7B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ارشد امنیت</a:t>
          </a:r>
          <a:endParaRPr lang="en-US" sz="1100" dirty="0">
            <a:cs typeface="B Titr" pitchFamily="2" charset="-78"/>
          </a:endParaRPr>
        </a:p>
      </dgm:t>
    </dgm:pt>
    <dgm:pt modelId="{B8100335-511D-4567-863F-C70AED903A00}" type="parTrans" cxnId="{A2AE921F-96E6-4235-8D9C-BBD0E52FB18B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9B007372-16D8-450E-9146-1CA68243895C}" type="sibTrans" cxnId="{A2AE921F-96E6-4235-8D9C-BBD0E52FB18B}">
      <dgm:prSet/>
      <dgm:spPr/>
      <dgm:t>
        <a:bodyPr/>
        <a:lstStyle/>
        <a:p>
          <a:endParaRPr lang="en-US"/>
        </a:p>
      </dgm:t>
    </dgm:pt>
    <dgm:pt modelId="{3641EB16-7910-4B45-B61E-36661A6C0434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ارشد ایمنی</a:t>
          </a:r>
          <a:endParaRPr lang="en-US" sz="1100" dirty="0">
            <a:cs typeface="B Titr" pitchFamily="2" charset="-78"/>
          </a:endParaRPr>
        </a:p>
      </dgm:t>
    </dgm:pt>
    <dgm:pt modelId="{9330DF5A-89AD-47A3-A0BF-928393078A8B}" type="parTrans" cxnId="{4E647EC3-B5CD-4CFE-8741-4223A7435D3D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17E87D02-66AA-41AD-8C90-E0876C8C6D19}" type="sibTrans" cxnId="{4E647EC3-B5CD-4CFE-8741-4223A7435D3D}">
      <dgm:prSet/>
      <dgm:spPr/>
      <dgm:t>
        <a:bodyPr/>
        <a:lstStyle/>
        <a:p>
          <a:endParaRPr lang="en-US"/>
        </a:p>
      </dgm:t>
    </dgm:pt>
    <dgm:pt modelId="{752E5A35-452A-4277-8E3A-AE00C92CF312}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بخش اداری /مالی</a:t>
          </a:r>
          <a:endParaRPr lang="en-US" sz="1100" dirty="0">
            <a:cs typeface="B Titr" pitchFamily="2" charset="-78"/>
          </a:endParaRPr>
        </a:p>
      </dgm:t>
    </dgm:pt>
    <dgm:pt modelId="{67348535-5546-45CE-9D7F-A48C7320E85B}" type="parTrans" cxnId="{74E6BE82-15DA-46A9-BC04-FE3E05B6886B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93B36FAB-CABF-4AF2-B4BB-A843DE62610E}" type="sibTrans" cxnId="{74E6BE82-15DA-46A9-BC04-FE3E05B6886B}">
      <dgm:prSet/>
      <dgm:spPr/>
      <dgm:t>
        <a:bodyPr/>
        <a:lstStyle/>
        <a:p>
          <a:endParaRPr lang="en-US"/>
        </a:p>
      </dgm:t>
    </dgm:pt>
    <dgm:pt modelId="{EC1E8158-7766-4D95-9557-574BCFB939B8}">
      <dgm:prSet custT="1"/>
      <dgm:spPr/>
      <dgm:t>
        <a:bodyPr/>
        <a:lstStyle/>
        <a:p>
          <a:endParaRPr lang="en-US" sz="1100" dirty="0">
            <a:cs typeface="B Titr" pitchFamily="2" charset="-78"/>
          </a:endParaRPr>
        </a:p>
      </dgm:t>
    </dgm:pt>
    <dgm:pt modelId="{6E57EAA3-899D-47ED-A31E-A3895EE23CF9}" type="parTrans" cxnId="{62FD1A8E-8A2D-41A2-98FF-A4E8ADDAB908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3709998C-07EA-4D68-8BE8-718BCF6875DF}" type="sibTrans" cxnId="{62FD1A8E-8A2D-41A2-98FF-A4E8ADDAB908}">
      <dgm:prSet/>
      <dgm:spPr/>
      <dgm:t>
        <a:bodyPr/>
        <a:lstStyle/>
        <a:p>
          <a:endParaRPr lang="en-US"/>
        </a:p>
      </dgm:t>
    </dgm:pt>
    <dgm:pt modelId="{A0466CA6-9CC9-476C-8504-0D2250EABA99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حرفه ای</a:t>
          </a:r>
          <a:endParaRPr lang="en-US" sz="1100" dirty="0">
            <a:cs typeface="B Titr" pitchFamily="2" charset="-78"/>
          </a:endParaRPr>
        </a:p>
      </dgm:t>
    </dgm:pt>
    <dgm:pt modelId="{AF0903B3-BF20-42B8-8E6B-56953C0B1787}" type="parTrans" cxnId="{4B364783-826F-47AA-A13B-9EB3EE958ADC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49D37542-D849-4113-990D-9ECF25EC23EE}" type="sibTrans" cxnId="{4B364783-826F-47AA-A13B-9EB3EE958ADC}">
      <dgm:prSet/>
      <dgm:spPr/>
      <dgm:t>
        <a:bodyPr/>
        <a:lstStyle/>
        <a:p>
          <a:endParaRPr lang="en-US"/>
        </a:p>
      </dgm:t>
    </dgm:pt>
    <dgm:pt modelId="{0B8FD9A9-5113-4752-88BA-99A2BE8B0015}">
      <dgm:prSet custT="1"/>
      <dgm:spPr/>
      <dgm:t>
        <a:bodyPr/>
        <a:lstStyle/>
        <a:p>
          <a:endParaRPr lang="en-US" sz="1100" dirty="0">
            <a:cs typeface="B Titr" pitchFamily="2" charset="-78"/>
          </a:endParaRPr>
        </a:p>
      </dgm:t>
    </dgm:pt>
    <dgm:pt modelId="{B49A18B7-8F96-418A-A33C-E72939FB6369}" type="parTrans" cxnId="{7712B2EF-422F-4461-878D-87F7F2444ED3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2FE545F5-8FFF-4464-9CE3-86392671BD91}" type="sibTrans" cxnId="{7712B2EF-422F-4461-878D-87F7F2444ED3}">
      <dgm:prSet/>
      <dgm:spPr/>
      <dgm:t>
        <a:bodyPr/>
        <a:lstStyle/>
        <a:p>
          <a:endParaRPr lang="en-US"/>
        </a:p>
      </dgm:t>
    </dgm:pt>
    <dgm:pt modelId="{775EEDF1-1377-43F6-9483-77276753185A}" type="asst">
      <dgm:prSet custT="1"/>
      <dgm:spPr/>
      <dgm:t>
        <a:bodyPr/>
        <a:lstStyle/>
        <a:p>
          <a:r>
            <a:rPr lang="fa-IR" sz="1100" b="1" dirty="0" smtClean="0">
              <a:cs typeface="B Titr" pitchFamily="2" charset="-78"/>
            </a:rPr>
            <a:t>محیط</a:t>
          </a:r>
          <a:endParaRPr lang="en-US" sz="1100" b="1" dirty="0">
            <a:cs typeface="B Titr" pitchFamily="2" charset="-78"/>
          </a:endParaRPr>
        </a:p>
      </dgm:t>
    </dgm:pt>
    <dgm:pt modelId="{BD094210-C093-4989-AF73-D54D140A4A05}" type="parTrans" cxnId="{85A5DD1C-C9C6-456D-9D3A-01D13DA262BB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9D8FB96B-83FD-48DD-B7F3-28F5AED5E9B7}" type="sibTrans" cxnId="{85A5DD1C-C9C6-456D-9D3A-01D13DA262BB}">
      <dgm:prSet/>
      <dgm:spPr/>
      <dgm:t>
        <a:bodyPr/>
        <a:lstStyle/>
        <a:p>
          <a:endParaRPr lang="en-US"/>
        </a:p>
      </dgm:t>
    </dgm:pt>
    <dgm:pt modelId="{E52642E0-8B42-48D7-88B9-3E9294C9076D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سلامت روان</a:t>
          </a:r>
          <a:endParaRPr lang="en-US" sz="1100" dirty="0">
            <a:cs typeface="B Titr" pitchFamily="2" charset="-78"/>
          </a:endParaRPr>
        </a:p>
      </dgm:t>
    </dgm:pt>
    <dgm:pt modelId="{C8B9FACF-F287-407E-AC9C-D8B79F5FE5D1}" type="parTrans" cxnId="{1FD5BF99-0808-44EA-A818-25B29B63EE63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565F84CB-74E7-4C1B-A81A-B68AAD611290}" type="sibTrans" cxnId="{1FD5BF99-0808-44EA-A818-25B29B63EE63}">
      <dgm:prSet/>
      <dgm:spPr/>
      <dgm:t>
        <a:bodyPr/>
        <a:lstStyle/>
        <a:p>
          <a:endParaRPr lang="en-US"/>
        </a:p>
      </dgm:t>
    </dgm:pt>
    <dgm:pt modelId="{C33BC68B-C430-42B0-A719-4B63BBF41C9E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تغذیه</a:t>
          </a:r>
          <a:endParaRPr lang="en-US" sz="1100" dirty="0">
            <a:cs typeface="B Titr" pitchFamily="2" charset="-78"/>
          </a:endParaRPr>
        </a:p>
      </dgm:t>
    </dgm:pt>
    <dgm:pt modelId="{3DF48EF9-7693-409A-8DEA-8143E958599F}" type="parTrans" cxnId="{0B8CA8B7-AC87-4E85-9853-572B1F81EA29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429788E5-E003-433A-8ABC-55C7D0BFDFA9}" type="sibTrans" cxnId="{0B8CA8B7-AC87-4E85-9853-572B1F81EA29}">
      <dgm:prSet/>
      <dgm:spPr/>
      <dgm:t>
        <a:bodyPr/>
        <a:lstStyle/>
        <a:p>
          <a:endParaRPr lang="en-US"/>
        </a:p>
      </dgm:t>
    </dgm:pt>
    <dgm:pt modelId="{F04F2B7A-2BCE-4EC4-94FC-555B319E4B5E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آزمایشگاه</a:t>
          </a:r>
          <a:endParaRPr lang="en-US" sz="1100" dirty="0">
            <a:cs typeface="B Titr" pitchFamily="2" charset="-78"/>
          </a:endParaRPr>
        </a:p>
      </dgm:t>
    </dgm:pt>
    <dgm:pt modelId="{D7AF824C-C623-4EDA-A837-44A800CCFC6E}" type="parTrans" cxnId="{1513CA8B-CDC3-41DC-805B-302605CA83F0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9EEF2E47-D7A4-4BAE-9247-60E4E856DD10}" type="sibTrans" cxnId="{1513CA8B-CDC3-41DC-805B-302605CA83F0}">
      <dgm:prSet/>
      <dgm:spPr/>
      <dgm:t>
        <a:bodyPr/>
        <a:lstStyle/>
        <a:p>
          <a:endParaRPr lang="en-US"/>
        </a:p>
      </dgm:t>
    </dgm:pt>
    <dgm:pt modelId="{EDC53F81-CEF1-4FA1-A7F5-E6242BD1E399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دارویی</a:t>
          </a:r>
          <a:endParaRPr lang="en-US" sz="1100" dirty="0">
            <a:cs typeface="B Titr" pitchFamily="2" charset="-78"/>
          </a:endParaRPr>
        </a:p>
      </dgm:t>
    </dgm:pt>
    <dgm:pt modelId="{58DD8665-E01F-49D9-9E0F-1876B138F0F4}" type="parTrans" cxnId="{5DBFB0B4-D93E-4A7C-9D82-38300F8061D1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267D76C9-FF47-412C-A7D2-581EC2ECEA2E}" type="sibTrans" cxnId="{5DBFB0B4-D93E-4A7C-9D82-38300F8061D1}">
      <dgm:prSet/>
      <dgm:spPr/>
      <dgm:t>
        <a:bodyPr/>
        <a:lstStyle/>
        <a:p>
          <a:endParaRPr lang="en-US"/>
        </a:p>
      </dgm:t>
    </dgm:pt>
    <dgm:pt modelId="{31500E5D-1803-4D2C-A301-82A3D93A866E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بیماریهای واگیر</a:t>
          </a:r>
          <a:endParaRPr lang="en-US" sz="1100" dirty="0">
            <a:cs typeface="B Titr" pitchFamily="2" charset="-78"/>
          </a:endParaRPr>
        </a:p>
      </dgm:t>
    </dgm:pt>
    <dgm:pt modelId="{574E32F3-2962-4F4E-B62A-C8CDFAEBF3F7}" type="parTrans" cxnId="{0EA5AA3E-B419-4F4E-B4A9-1B06A1156D08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39B0A918-F22A-4C08-8ACB-8AFD50FD85A3}" type="sibTrans" cxnId="{0EA5AA3E-B419-4F4E-B4A9-1B06A1156D08}">
      <dgm:prSet/>
      <dgm:spPr/>
      <dgm:t>
        <a:bodyPr/>
        <a:lstStyle/>
        <a:p>
          <a:endParaRPr lang="en-US"/>
        </a:p>
      </dgm:t>
    </dgm:pt>
    <dgm:pt modelId="{E776D4E2-5A05-4AA9-9098-2B3C4CABBFE0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سلامت خانواده</a:t>
          </a:r>
          <a:endParaRPr lang="en-US" sz="1100" dirty="0">
            <a:cs typeface="B Titr" pitchFamily="2" charset="-78"/>
          </a:endParaRPr>
        </a:p>
      </dgm:t>
    </dgm:pt>
    <dgm:pt modelId="{C0236725-83DE-4899-A7FE-7F11BEBC9B7D}" type="parTrans" cxnId="{358D70C6-2089-4F9B-9448-DB0092BFEC43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98230127-F8D4-44F1-AFD2-4A247FF0B7F7}" type="sibTrans" cxnId="{358D70C6-2089-4F9B-9448-DB0092BFEC43}">
      <dgm:prSet/>
      <dgm:spPr/>
      <dgm:t>
        <a:bodyPr/>
        <a:lstStyle/>
        <a:p>
          <a:endParaRPr lang="en-US"/>
        </a:p>
      </dgm:t>
    </dgm:pt>
    <dgm:pt modelId="{AF0B44E8-524B-47D1-96F3-D48F8110AC6D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آموزش سلامت</a:t>
          </a:r>
          <a:endParaRPr lang="en-US" sz="1100" dirty="0">
            <a:cs typeface="B Titr" pitchFamily="2" charset="-78"/>
          </a:endParaRPr>
        </a:p>
      </dgm:t>
    </dgm:pt>
    <dgm:pt modelId="{5B49883C-6290-4F6A-BBD2-34B23DE18932}" type="parTrans" cxnId="{7E27ACE8-501F-44C5-BC16-7D138A743844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018F236A-DCA7-4337-A969-66520C9E9DD9}" type="sibTrans" cxnId="{7E27ACE8-501F-44C5-BC16-7D138A743844}">
      <dgm:prSet/>
      <dgm:spPr/>
      <dgm:t>
        <a:bodyPr/>
        <a:lstStyle/>
        <a:p>
          <a:endParaRPr lang="en-US"/>
        </a:p>
      </dgm:t>
    </dgm:pt>
    <dgm:pt modelId="{534F51CD-7030-4164-84CE-628065BA2CF0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بیماریهای غیر واگیر</a:t>
          </a:r>
          <a:endParaRPr lang="en-US" sz="1100" dirty="0">
            <a:cs typeface="B Titr" pitchFamily="2" charset="-78"/>
          </a:endParaRPr>
        </a:p>
      </dgm:t>
    </dgm:pt>
    <dgm:pt modelId="{28E25ECE-4740-49C7-B4B8-9BE867708ABA}" type="parTrans" cxnId="{BEDB56DA-DD56-4097-93AC-1BD359073880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71F9EDCF-1B29-434F-960D-6572C9F14620}" type="sibTrans" cxnId="{BEDB56DA-DD56-4097-93AC-1BD359073880}">
      <dgm:prSet/>
      <dgm:spPr/>
      <dgm:t>
        <a:bodyPr/>
        <a:lstStyle/>
        <a:p>
          <a:endParaRPr lang="en-US"/>
        </a:p>
      </dgm:t>
    </dgm:pt>
    <dgm:pt modelId="{A3164D41-4873-4005-94EF-D820EE90BC27}" type="asst">
      <dgm:prSet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مدارس</a:t>
          </a:r>
          <a:endParaRPr lang="en-US" sz="1100" dirty="0">
            <a:cs typeface="B Titr" pitchFamily="2" charset="-78"/>
          </a:endParaRPr>
        </a:p>
      </dgm:t>
    </dgm:pt>
    <dgm:pt modelId="{BE8B11F5-9632-4085-AF80-CEF399E5FE1C}" type="parTrans" cxnId="{C859DA6E-FD5A-4D4F-9D60-E2E4274EF2B1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22477763-2A43-4950-A589-AC8476FAC3C3}" type="sibTrans" cxnId="{C859DA6E-FD5A-4D4F-9D60-E2E4274EF2B1}">
      <dgm:prSet/>
      <dgm:spPr/>
      <dgm:t>
        <a:bodyPr/>
        <a:lstStyle/>
        <a:p>
          <a:endParaRPr lang="en-US"/>
        </a:p>
      </dgm:t>
    </dgm:pt>
    <dgm:pt modelId="{4F8817BC-2E6E-4873-B758-FAA7D532A3F3}" type="asst">
      <dgm:prSet custT="1"/>
      <dgm:spPr/>
      <dgm:t>
        <a:bodyPr/>
        <a:lstStyle/>
        <a:p>
          <a:endParaRPr lang="en-US" sz="1100" dirty="0">
            <a:cs typeface="B Titr" pitchFamily="2" charset="-78"/>
          </a:endParaRPr>
        </a:p>
      </dgm:t>
    </dgm:pt>
    <dgm:pt modelId="{5D2BB353-4351-4D52-B40A-DD065237496B}" type="parTrans" cxnId="{EB6D1A17-3DFB-4D12-9027-A412BF99354D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C0702191-A085-450F-AC78-DD8DE09981A2}" type="sibTrans" cxnId="{EB6D1A17-3DFB-4D12-9027-A412BF99354D}">
      <dgm:prSet/>
      <dgm:spPr/>
      <dgm:t>
        <a:bodyPr/>
        <a:lstStyle/>
        <a:p>
          <a:endParaRPr lang="en-US"/>
        </a:p>
      </dgm:t>
    </dgm:pt>
    <dgm:pt modelId="{C0A1CD49-C2F2-407E-AB0F-658C5987B79A}">
      <dgm:prSet phldrT="[Text]" custT="1"/>
      <dgm:spPr/>
      <dgm:t>
        <a:bodyPr/>
        <a:lstStyle/>
        <a:p>
          <a:r>
            <a:rPr lang="fa-IR" sz="1100" dirty="0" smtClean="0">
              <a:cs typeface="B Titr" pitchFamily="2" charset="-78"/>
            </a:rPr>
            <a:t>بخش عملیات دن</a:t>
          </a:r>
          <a:endParaRPr lang="en-US" sz="1100" dirty="0">
            <a:cs typeface="B Titr" pitchFamily="2" charset="-78"/>
          </a:endParaRPr>
        </a:p>
      </dgm:t>
    </dgm:pt>
    <dgm:pt modelId="{B159D6E3-CB7A-4930-B7C7-2231D6BC4924}" type="sibTrans" cxnId="{76E48F34-7E98-4DE4-9CE7-984FBE22A635}">
      <dgm:prSet/>
      <dgm:spPr/>
      <dgm:t>
        <a:bodyPr/>
        <a:lstStyle/>
        <a:p>
          <a:endParaRPr lang="en-US"/>
        </a:p>
      </dgm:t>
    </dgm:pt>
    <dgm:pt modelId="{5F11B58C-CA3E-4464-986C-BF583AFF34DC}" type="parTrans" cxnId="{76E48F34-7E98-4DE4-9CE7-984FBE22A635}">
      <dgm:prSet/>
      <dgm:spPr/>
      <dgm:t>
        <a:bodyPr/>
        <a:lstStyle/>
        <a:p>
          <a:endParaRPr lang="en-US" sz="1100">
            <a:cs typeface="B Titr" pitchFamily="2" charset="-78"/>
          </a:endParaRPr>
        </a:p>
      </dgm:t>
    </dgm:pt>
    <dgm:pt modelId="{9966EDFA-400B-42E1-AEA1-A1961451F36A}" type="pres">
      <dgm:prSet presAssocID="{4D16B572-73BD-4ABC-8945-5C9B75244C1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D04DCE-A844-4997-9A91-984D334747D1}" type="pres">
      <dgm:prSet presAssocID="{82196BCC-DA7E-4BA2-830D-E2CFC8D002CC}" presName="hierRoot1" presStyleCnt="0">
        <dgm:presLayoutVars>
          <dgm:hierBranch val="init"/>
        </dgm:presLayoutVars>
      </dgm:prSet>
      <dgm:spPr/>
    </dgm:pt>
    <dgm:pt modelId="{CEE198F0-14D3-43E9-AF86-5D4A6CF3EC80}" type="pres">
      <dgm:prSet presAssocID="{82196BCC-DA7E-4BA2-830D-E2CFC8D002CC}" presName="rootComposite1" presStyleCnt="0"/>
      <dgm:spPr/>
    </dgm:pt>
    <dgm:pt modelId="{8398F715-145A-48E4-88CA-E077CC59AC03}" type="pres">
      <dgm:prSet presAssocID="{82196BCC-DA7E-4BA2-830D-E2CFC8D002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D950A-8E43-47B0-8414-BBE5DCF3A18A}" type="pres">
      <dgm:prSet presAssocID="{82196BCC-DA7E-4BA2-830D-E2CFC8D002C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491F95E-4FA3-4F36-A393-A3C2DF8A5D50}" type="pres">
      <dgm:prSet presAssocID="{82196BCC-DA7E-4BA2-830D-E2CFC8D002CC}" presName="hierChild2" presStyleCnt="0"/>
      <dgm:spPr/>
    </dgm:pt>
    <dgm:pt modelId="{48899A28-1C3C-47BE-AB0F-2C1A8E73DEA8}" type="pres">
      <dgm:prSet presAssocID="{D56289BC-2DD2-4602-A798-4E72C14C4BB6}" presName="Name37" presStyleLbl="parChTrans1D2" presStyleIdx="0" presStyleCnt="9"/>
      <dgm:spPr/>
      <dgm:t>
        <a:bodyPr/>
        <a:lstStyle/>
        <a:p>
          <a:endParaRPr lang="en-US"/>
        </a:p>
      </dgm:t>
    </dgm:pt>
    <dgm:pt modelId="{A509E0A4-5DD0-40CA-A1EC-D44D5645D848}" type="pres">
      <dgm:prSet presAssocID="{E79B8587-030E-44B1-9805-71CC1ABAD63C}" presName="hierRoot2" presStyleCnt="0">
        <dgm:presLayoutVars>
          <dgm:hierBranch val="init"/>
        </dgm:presLayoutVars>
      </dgm:prSet>
      <dgm:spPr/>
    </dgm:pt>
    <dgm:pt modelId="{6CFCC551-E5A2-4DDE-8908-4E508671A4A4}" type="pres">
      <dgm:prSet presAssocID="{E79B8587-030E-44B1-9805-71CC1ABAD63C}" presName="rootComposite" presStyleCnt="0"/>
      <dgm:spPr/>
    </dgm:pt>
    <dgm:pt modelId="{58E40100-D2B4-4113-AB7B-D74FBCF43EBB}" type="pres">
      <dgm:prSet presAssocID="{E79B8587-030E-44B1-9805-71CC1ABAD63C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5F570E-F855-48DA-8755-2E010D0B75E2}" type="pres">
      <dgm:prSet presAssocID="{E79B8587-030E-44B1-9805-71CC1ABAD63C}" presName="rootConnector" presStyleLbl="node2" presStyleIdx="0" presStyleCnt="5"/>
      <dgm:spPr/>
      <dgm:t>
        <a:bodyPr/>
        <a:lstStyle/>
        <a:p>
          <a:endParaRPr lang="en-US"/>
        </a:p>
      </dgm:t>
    </dgm:pt>
    <dgm:pt modelId="{6162A7D7-81DF-4441-A02B-F71DDB2AC93E}" type="pres">
      <dgm:prSet presAssocID="{E79B8587-030E-44B1-9805-71CC1ABAD63C}" presName="hierChild4" presStyleCnt="0"/>
      <dgm:spPr/>
    </dgm:pt>
    <dgm:pt modelId="{DC55F367-FAC2-4529-86A3-4A93A4BAE1D3}" type="pres">
      <dgm:prSet presAssocID="{B49A18B7-8F96-418A-A33C-E72939FB6369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1A8F10FD-3B28-4225-BC7F-3A7814628BFD}" type="pres">
      <dgm:prSet presAssocID="{0B8FD9A9-5113-4752-88BA-99A2BE8B0015}" presName="hierRoot2" presStyleCnt="0">
        <dgm:presLayoutVars>
          <dgm:hierBranch val="init"/>
        </dgm:presLayoutVars>
      </dgm:prSet>
      <dgm:spPr/>
    </dgm:pt>
    <dgm:pt modelId="{71D689B0-0443-4F88-85BC-BDEB29F7585C}" type="pres">
      <dgm:prSet presAssocID="{0B8FD9A9-5113-4752-88BA-99A2BE8B0015}" presName="rootComposite" presStyleCnt="0"/>
      <dgm:spPr/>
    </dgm:pt>
    <dgm:pt modelId="{30EDC27B-2058-44C2-9AB1-D7C6B099B849}" type="pres">
      <dgm:prSet presAssocID="{0B8FD9A9-5113-4752-88BA-99A2BE8B0015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65760B-771B-44BF-BBC2-65842E2D331A}" type="pres">
      <dgm:prSet presAssocID="{0B8FD9A9-5113-4752-88BA-99A2BE8B0015}" presName="rootConnector" presStyleLbl="node3" presStyleIdx="0" presStyleCnt="2"/>
      <dgm:spPr/>
      <dgm:t>
        <a:bodyPr/>
        <a:lstStyle/>
        <a:p>
          <a:endParaRPr lang="en-US"/>
        </a:p>
      </dgm:t>
    </dgm:pt>
    <dgm:pt modelId="{7DB0381A-51D3-45E5-AF12-2AD1468A58AF}" type="pres">
      <dgm:prSet presAssocID="{0B8FD9A9-5113-4752-88BA-99A2BE8B0015}" presName="hierChild4" presStyleCnt="0"/>
      <dgm:spPr/>
    </dgm:pt>
    <dgm:pt modelId="{D57061A0-0664-446A-AB8D-DACF51D02A38}" type="pres">
      <dgm:prSet presAssocID="{0B8FD9A9-5113-4752-88BA-99A2BE8B0015}" presName="hierChild5" presStyleCnt="0"/>
      <dgm:spPr/>
    </dgm:pt>
    <dgm:pt modelId="{879E3396-7F71-4B7E-895A-1FABDCD05C30}" type="pres">
      <dgm:prSet presAssocID="{6E57EAA3-899D-47ED-A31E-A3895EE23CF9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60474423-9FB2-43C2-8F11-5E58AB81A967}" type="pres">
      <dgm:prSet presAssocID="{EC1E8158-7766-4D95-9557-574BCFB939B8}" presName="hierRoot2" presStyleCnt="0">
        <dgm:presLayoutVars>
          <dgm:hierBranch val="init"/>
        </dgm:presLayoutVars>
      </dgm:prSet>
      <dgm:spPr/>
    </dgm:pt>
    <dgm:pt modelId="{E3E7F10B-F5C4-4BD1-8CCD-47B1A8070C5C}" type="pres">
      <dgm:prSet presAssocID="{EC1E8158-7766-4D95-9557-574BCFB939B8}" presName="rootComposite" presStyleCnt="0"/>
      <dgm:spPr/>
    </dgm:pt>
    <dgm:pt modelId="{29396DB7-02D3-43AA-8C54-6D09386A0AFC}" type="pres">
      <dgm:prSet presAssocID="{EC1E8158-7766-4D95-9557-574BCFB939B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508646-A967-47D9-AE24-FCBA9FEE78EE}" type="pres">
      <dgm:prSet presAssocID="{EC1E8158-7766-4D95-9557-574BCFB939B8}" presName="rootConnector" presStyleLbl="node3" presStyleIdx="1" presStyleCnt="2"/>
      <dgm:spPr/>
      <dgm:t>
        <a:bodyPr/>
        <a:lstStyle/>
        <a:p>
          <a:endParaRPr lang="en-US"/>
        </a:p>
      </dgm:t>
    </dgm:pt>
    <dgm:pt modelId="{A1A327DC-B5BB-476C-8B5E-9E7953672F6A}" type="pres">
      <dgm:prSet presAssocID="{EC1E8158-7766-4D95-9557-574BCFB939B8}" presName="hierChild4" presStyleCnt="0"/>
      <dgm:spPr/>
    </dgm:pt>
    <dgm:pt modelId="{276D70FE-5F3F-44F7-8393-CC47F1521976}" type="pres">
      <dgm:prSet presAssocID="{EC1E8158-7766-4D95-9557-574BCFB939B8}" presName="hierChild5" presStyleCnt="0"/>
      <dgm:spPr/>
    </dgm:pt>
    <dgm:pt modelId="{9E4F0DD8-2F98-4B02-AB5E-E44E54796520}" type="pres">
      <dgm:prSet presAssocID="{E79B8587-030E-44B1-9805-71CC1ABAD63C}" presName="hierChild5" presStyleCnt="0"/>
      <dgm:spPr/>
    </dgm:pt>
    <dgm:pt modelId="{DD5DF435-61F0-4AE6-BAEE-EC57746E4936}" type="pres">
      <dgm:prSet presAssocID="{AF0903B3-BF20-42B8-8E6B-56953C0B1787}" presName="Name111" presStyleLbl="parChTrans1D3" presStyleIdx="2" presStyleCnt="14"/>
      <dgm:spPr/>
      <dgm:t>
        <a:bodyPr/>
        <a:lstStyle/>
        <a:p>
          <a:endParaRPr lang="en-US"/>
        </a:p>
      </dgm:t>
    </dgm:pt>
    <dgm:pt modelId="{29C837EB-0FFB-4D43-947E-C0E4F96C6813}" type="pres">
      <dgm:prSet presAssocID="{A0466CA6-9CC9-476C-8504-0D2250EABA99}" presName="hierRoot3" presStyleCnt="0">
        <dgm:presLayoutVars>
          <dgm:hierBranch val="init"/>
        </dgm:presLayoutVars>
      </dgm:prSet>
      <dgm:spPr/>
    </dgm:pt>
    <dgm:pt modelId="{FA51B73F-0BA3-4F58-8638-8BB4F8D6D8C7}" type="pres">
      <dgm:prSet presAssocID="{A0466CA6-9CC9-476C-8504-0D2250EABA99}" presName="rootComposite3" presStyleCnt="0"/>
      <dgm:spPr/>
    </dgm:pt>
    <dgm:pt modelId="{2B784B61-CC4A-4D55-96B3-E6FFB2AF502B}" type="pres">
      <dgm:prSet presAssocID="{A0466CA6-9CC9-476C-8504-0D2250EABA99}" presName="rootText3" presStyleLbl="asst2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F8AC69-401C-416D-9C1A-E79134D4512D}" type="pres">
      <dgm:prSet presAssocID="{A0466CA6-9CC9-476C-8504-0D2250EABA99}" presName="rootConnector3" presStyleLbl="asst2" presStyleIdx="0" presStyleCnt="12"/>
      <dgm:spPr/>
      <dgm:t>
        <a:bodyPr/>
        <a:lstStyle/>
        <a:p>
          <a:endParaRPr lang="en-US"/>
        </a:p>
      </dgm:t>
    </dgm:pt>
    <dgm:pt modelId="{D63A19EC-D806-4836-B72B-8432EF0804DB}" type="pres">
      <dgm:prSet presAssocID="{A0466CA6-9CC9-476C-8504-0D2250EABA99}" presName="hierChild6" presStyleCnt="0"/>
      <dgm:spPr/>
    </dgm:pt>
    <dgm:pt modelId="{CCDE6959-FEC9-48B7-BB19-9DD79AFDC9B8}" type="pres">
      <dgm:prSet presAssocID="{A0466CA6-9CC9-476C-8504-0D2250EABA99}" presName="hierChild7" presStyleCnt="0"/>
      <dgm:spPr/>
    </dgm:pt>
    <dgm:pt modelId="{7B221500-4669-473E-8CFC-888328050919}" type="pres">
      <dgm:prSet presAssocID="{BD094210-C093-4989-AF73-D54D140A4A05}" presName="Name111" presStyleLbl="parChTrans1D3" presStyleIdx="3" presStyleCnt="14"/>
      <dgm:spPr/>
      <dgm:t>
        <a:bodyPr/>
        <a:lstStyle/>
        <a:p>
          <a:endParaRPr lang="en-US"/>
        </a:p>
      </dgm:t>
    </dgm:pt>
    <dgm:pt modelId="{36BCCB56-140A-49DD-88EF-4F69E168E5FF}" type="pres">
      <dgm:prSet presAssocID="{775EEDF1-1377-43F6-9483-77276753185A}" presName="hierRoot3" presStyleCnt="0">
        <dgm:presLayoutVars>
          <dgm:hierBranch val="init"/>
        </dgm:presLayoutVars>
      </dgm:prSet>
      <dgm:spPr/>
    </dgm:pt>
    <dgm:pt modelId="{DF648F2A-84C4-423D-98EA-7B537A150416}" type="pres">
      <dgm:prSet presAssocID="{775EEDF1-1377-43F6-9483-77276753185A}" presName="rootComposite3" presStyleCnt="0"/>
      <dgm:spPr/>
    </dgm:pt>
    <dgm:pt modelId="{0E94F49B-478F-4463-B627-9D8F382751FF}" type="pres">
      <dgm:prSet presAssocID="{775EEDF1-1377-43F6-9483-77276753185A}" presName="rootText3" presStyleLbl="asst2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7BCD1B-C7FF-4C56-9703-A3A520B8FBA3}" type="pres">
      <dgm:prSet presAssocID="{775EEDF1-1377-43F6-9483-77276753185A}" presName="rootConnector3" presStyleLbl="asst2" presStyleIdx="1" presStyleCnt="12"/>
      <dgm:spPr/>
      <dgm:t>
        <a:bodyPr/>
        <a:lstStyle/>
        <a:p>
          <a:endParaRPr lang="en-US"/>
        </a:p>
      </dgm:t>
    </dgm:pt>
    <dgm:pt modelId="{99809486-F146-4D2A-8E93-A39A6A9A07B8}" type="pres">
      <dgm:prSet presAssocID="{775EEDF1-1377-43F6-9483-77276753185A}" presName="hierChild6" presStyleCnt="0"/>
      <dgm:spPr/>
    </dgm:pt>
    <dgm:pt modelId="{1F536880-9B36-48F0-BE17-C06E1D5F3D7F}" type="pres">
      <dgm:prSet presAssocID="{775EEDF1-1377-43F6-9483-77276753185A}" presName="hierChild7" presStyleCnt="0"/>
      <dgm:spPr/>
    </dgm:pt>
    <dgm:pt modelId="{A43C7742-D16B-47DF-B03C-9B1DC803713C}" type="pres">
      <dgm:prSet presAssocID="{C8B9FACF-F287-407E-AC9C-D8B79F5FE5D1}" presName="Name111" presStyleLbl="parChTrans1D3" presStyleIdx="4" presStyleCnt="14"/>
      <dgm:spPr/>
      <dgm:t>
        <a:bodyPr/>
        <a:lstStyle/>
        <a:p>
          <a:endParaRPr lang="en-US"/>
        </a:p>
      </dgm:t>
    </dgm:pt>
    <dgm:pt modelId="{EDC3548E-4B77-46B2-91D9-83CF2FA9084A}" type="pres">
      <dgm:prSet presAssocID="{E52642E0-8B42-48D7-88B9-3E9294C9076D}" presName="hierRoot3" presStyleCnt="0">
        <dgm:presLayoutVars>
          <dgm:hierBranch val="init"/>
        </dgm:presLayoutVars>
      </dgm:prSet>
      <dgm:spPr/>
    </dgm:pt>
    <dgm:pt modelId="{5BDDD029-24AD-415A-8A54-F9A060C6AEBD}" type="pres">
      <dgm:prSet presAssocID="{E52642E0-8B42-48D7-88B9-3E9294C9076D}" presName="rootComposite3" presStyleCnt="0"/>
      <dgm:spPr/>
    </dgm:pt>
    <dgm:pt modelId="{10187893-F8D0-4CF3-B698-AF07CA59C6B2}" type="pres">
      <dgm:prSet presAssocID="{E52642E0-8B42-48D7-88B9-3E9294C9076D}" presName="rootText3" presStyleLbl="asst2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EC8EE2-C158-48D1-86B5-7B1F097BC73C}" type="pres">
      <dgm:prSet presAssocID="{E52642E0-8B42-48D7-88B9-3E9294C9076D}" presName="rootConnector3" presStyleLbl="asst2" presStyleIdx="2" presStyleCnt="12"/>
      <dgm:spPr/>
      <dgm:t>
        <a:bodyPr/>
        <a:lstStyle/>
        <a:p>
          <a:endParaRPr lang="en-US"/>
        </a:p>
      </dgm:t>
    </dgm:pt>
    <dgm:pt modelId="{26B68D24-3E1E-4C5D-A291-512D83B4004B}" type="pres">
      <dgm:prSet presAssocID="{E52642E0-8B42-48D7-88B9-3E9294C9076D}" presName="hierChild6" presStyleCnt="0"/>
      <dgm:spPr/>
    </dgm:pt>
    <dgm:pt modelId="{3EE48B3C-D8B6-4E73-B392-485E368E5508}" type="pres">
      <dgm:prSet presAssocID="{E52642E0-8B42-48D7-88B9-3E9294C9076D}" presName="hierChild7" presStyleCnt="0"/>
      <dgm:spPr/>
    </dgm:pt>
    <dgm:pt modelId="{1C84A7D9-D30C-4826-83E8-63E6DEFA5836}" type="pres">
      <dgm:prSet presAssocID="{3DF48EF9-7693-409A-8DEA-8143E958599F}" presName="Name111" presStyleLbl="parChTrans1D3" presStyleIdx="5" presStyleCnt="14"/>
      <dgm:spPr/>
      <dgm:t>
        <a:bodyPr/>
        <a:lstStyle/>
        <a:p>
          <a:endParaRPr lang="en-US"/>
        </a:p>
      </dgm:t>
    </dgm:pt>
    <dgm:pt modelId="{76905711-A2D7-4DB4-8921-CA7BD567B235}" type="pres">
      <dgm:prSet presAssocID="{C33BC68B-C430-42B0-A719-4B63BBF41C9E}" presName="hierRoot3" presStyleCnt="0">
        <dgm:presLayoutVars>
          <dgm:hierBranch val="init"/>
        </dgm:presLayoutVars>
      </dgm:prSet>
      <dgm:spPr/>
    </dgm:pt>
    <dgm:pt modelId="{B6EE2C4F-E225-438D-B0A2-B1F9E7D30B17}" type="pres">
      <dgm:prSet presAssocID="{C33BC68B-C430-42B0-A719-4B63BBF41C9E}" presName="rootComposite3" presStyleCnt="0"/>
      <dgm:spPr/>
    </dgm:pt>
    <dgm:pt modelId="{1628A43D-24A5-4308-9EB0-F5CE37C3D641}" type="pres">
      <dgm:prSet presAssocID="{C33BC68B-C430-42B0-A719-4B63BBF41C9E}" presName="rootText3" presStyleLbl="asst2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0EDDAD-48CA-4871-87A6-1DE082165C59}" type="pres">
      <dgm:prSet presAssocID="{C33BC68B-C430-42B0-A719-4B63BBF41C9E}" presName="rootConnector3" presStyleLbl="asst2" presStyleIdx="3" presStyleCnt="12"/>
      <dgm:spPr/>
      <dgm:t>
        <a:bodyPr/>
        <a:lstStyle/>
        <a:p>
          <a:endParaRPr lang="en-US"/>
        </a:p>
      </dgm:t>
    </dgm:pt>
    <dgm:pt modelId="{19892B5D-4A80-4A89-9197-6420E158E5D6}" type="pres">
      <dgm:prSet presAssocID="{C33BC68B-C430-42B0-A719-4B63BBF41C9E}" presName="hierChild6" presStyleCnt="0"/>
      <dgm:spPr/>
    </dgm:pt>
    <dgm:pt modelId="{B6F859D3-D326-4F56-BB7F-093B16E6BD76}" type="pres">
      <dgm:prSet presAssocID="{C33BC68B-C430-42B0-A719-4B63BBF41C9E}" presName="hierChild7" presStyleCnt="0"/>
      <dgm:spPr/>
    </dgm:pt>
    <dgm:pt modelId="{060A16FC-E1F3-4428-B03E-1319BF096BD0}" type="pres">
      <dgm:prSet presAssocID="{D7AF824C-C623-4EDA-A837-44A800CCFC6E}" presName="Name111" presStyleLbl="parChTrans1D3" presStyleIdx="6" presStyleCnt="14"/>
      <dgm:spPr/>
      <dgm:t>
        <a:bodyPr/>
        <a:lstStyle/>
        <a:p>
          <a:endParaRPr lang="en-US"/>
        </a:p>
      </dgm:t>
    </dgm:pt>
    <dgm:pt modelId="{BBD3CB36-2305-4F38-97C9-F4345840417A}" type="pres">
      <dgm:prSet presAssocID="{F04F2B7A-2BCE-4EC4-94FC-555B319E4B5E}" presName="hierRoot3" presStyleCnt="0">
        <dgm:presLayoutVars>
          <dgm:hierBranch val="init"/>
        </dgm:presLayoutVars>
      </dgm:prSet>
      <dgm:spPr/>
    </dgm:pt>
    <dgm:pt modelId="{66E28F47-55B4-4FCA-A25C-A2CCC8523C4B}" type="pres">
      <dgm:prSet presAssocID="{F04F2B7A-2BCE-4EC4-94FC-555B319E4B5E}" presName="rootComposite3" presStyleCnt="0"/>
      <dgm:spPr/>
    </dgm:pt>
    <dgm:pt modelId="{9074BEE0-4728-4D29-90FB-3BCC90600E1D}" type="pres">
      <dgm:prSet presAssocID="{F04F2B7A-2BCE-4EC4-94FC-555B319E4B5E}" presName="rootText3" presStyleLbl="asst2" presStyleIdx="4" presStyleCnt="12" custLinFactNeighborX="4015" custLinFactNeighborY="-107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59437D-CE54-435B-BDC1-FFE27555EA81}" type="pres">
      <dgm:prSet presAssocID="{F04F2B7A-2BCE-4EC4-94FC-555B319E4B5E}" presName="rootConnector3" presStyleLbl="asst2" presStyleIdx="4" presStyleCnt="12"/>
      <dgm:spPr/>
      <dgm:t>
        <a:bodyPr/>
        <a:lstStyle/>
        <a:p>
          <a:endParaRPr lang="en-US"/>
        </a:p>
      </dgm:t>
    </dgm:pt>
    <dgm:pt modelId="{39C55303-86A3-40B5-9F98-FA1EDBA6FBA6}" type="pres">
      <dgm:prSet presAssocID="{F04F2B7A-2BCE-4EC4-94FC-555B319E4B5E}" presName="hierChild6" presStyleCnt="0"/>
      <dgm:spPr/>
    </dgm:pt>
    <dgm:pt modelId="{EF4D3431-C50A-423F-BA53-3DF802F56863}" type="pres">
      <dgm:prSet presAssocID="{F04F2B7A-2BCE-4EC4-94FC-555B319E4B5E}" presName="hierChild7" presStyleCnt="0"/>
      <dgm:spPr/>
    </dgm:pt>
    <dgm:pt modelId="{3854ED98-5E11-4D8A-8F33-BE5A0CE45939}" type="pres">
      <dgm:prSet presAssocID="{58DD8665-E01F-49D9-9E0F-1876B138F0F4}" presName="Name111" presStyleLbl="parChTrans1D3" presStyleIdx="7" presStyleCnt="14"/>
      <dgm:spPr/>
      <dgm:t>
        <a:bodyPr/>
        <a:lstStyle/>
        <a:p>
          <a:endParaRPr lang="en-US"/>
        </a:p>
      </dgm:t>
    </dgm:pt>
    <dgm:pt modelId="{D25D1120-4B05-401E-9F30-DE268037FD5A}" type="pres">
      <dgm:prSet presAssocID="{EDC53F81-CEF1-4FA1-A7F5-E6242BD1E399}" presName="hierRoot3" presStyleCnt="0">
        <dgm:presLayoutVars>
          <dgm:hierBranch val="init"/>
        </dgm:presLayoutVars>
      </dgm:prSet>
      <dgm:spPr/>
    </dgm:pt>
    <dgm:pt modelId="{B2C6E53F-742F-4EF4-92CA-BF6D186A3725}" type="pres">
      <dgm:prSet presAssocID="{EDC53F81-CEF1-4FA1-A7F5-E6242BD1E399}" presName="rootComposite3" presStyleCnt="0"/>
      <dgm:spPr/>
    </dgm:pt>
    <dgm:pt modelId="{A73C2D05-AA14-481B-9A30-4D0734136B98}" type="pres">
      <dgm:prSet presAssocID="{EDC53F81-CEF1-4FA1-A7F5-E6242BD1E399}" presName="rootText3" presStyleLbl="asst2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BB0C3-EA12-45BF-91E6-64F0EE08EF4B}" type="pres">
      <dgm:prSet presAssocID="{EDC53F81-CEF1-4FA1-A7F5-E6242BD1E399}" presName="rootConnector3" presStyleLbl="asst2" presStyleIdx="5" presStyleCnt="12"/>
      <dgm:spPr/>
      <dgm:t>
        <a:bodyPr/>
        <a:lstStyle/>
        <a:p>
          <a:endParaRPr lang="en-US"/>
        </a:p>
      </dgm:t>
    </dgm:pt>
    <dgm:pt modelId="{25FB653B-8C8A-4AE2-8417-4684B10C2F90}" type="pres">
      <dgm:prSet presAssocID="{EDC53F81-CEF1-4FA1-A7F5-E6242BD1E399}" presName="hierChild6" presStyleCnt="0"/>
      <dgm:spPr/>
    </dgm:pt>
    <dgm:pt modelId="{3A75C642-3107-4CE5-86CF-AA8C0CC49DC9}" type="pres">
      <dgm:prSet presAssocID="{EDC53F81-CEF1-4FA1-A7F5-E6242BD1E399}" presName="hierChild7" presStyleCnt="0"/>
      <dgm:spPr/>
    </dgm:pt>
    <dgm:pt modelId="{EA4BD725-036F-4817-997F-CBA5FD6C8979}" type="pres">
      <dgm:prSet presAssocID="{574E32F3-2962-4F4E-B62A-C8CDFAEBF3F7}" presName="Name111" presStyleLbl="parChTrans1D3" presStyleIdx="8" presStyleCnt="14"/>
      <dgm:spPr/>
      <dgm:t>
        <a:bodyPr/>
        <a:lstStyle/>
        <a:p>
          <a:endParaRPr lang="en-US"/>
        </a:p>
      </dgm:t>
    </dgm:pt>
    <dgm:pt modelId="{244DF7AB-BDDB-402B-AD80-10C0767585B4}" type="pres">
      <dgm:prSet presAssocID="{31500E5D-1803-4D2C-A301-82A3D93A866E}" presName="hierRoot3" presStyleCnt="0">
        <dgm:presLayoutVars>
          <dgm:hierBranch val="init"/>
        </dgm:presLayoutVars>
      </dgm:prSet>
      <dgm:spPr/>
    </dgm:pt>
    <dgm:pt modelId="{A3D4E162-4B29-4FAA-B7EE-A352622F7CCF}" type="pres">
      <dgm:prSet presAssocID="{31500E5D-1803-4D2C-A301-82A3D93A866E}" presName="rootComposite3" presStyleCnt="0"/>
      <dgm:spPr/>
    </dgm:pt>
    <dgm:pt modelId="{B2BE84BA-5FDF-4AA0-86A9-60488FF08B7D}" type="pres">
      <dgm:prSet presAssocID="{31500E5D-1803-4D2C-A301-82A3D93A866E}" presName="rootText3" presStyleLbl="asst2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C8014F-925C-4F77-AA58-8982AF608579}" type="pres">
      <dgm:prSet presAssocID="{31500E5D-1803-4D2C-A301-82A3D93A866E}" presName="rootConnector3" presStyleLbl="asst2" presStyleIdx="6" presStyleCnt="12"/>
      <dgm:spPr/>
      <dgm:t>
        <a:bodyPr/>
        <a:lstStyle/>
        <a:p>
          <a:endParaRPr lang="en-US"/>
        </a:p>
      </dgm:t>
    </dgm:pt>
    <dgm:pt modelId="{18EB353D-84B9-4D8C-8911-5DCBE5E3208A}" type="pres">
      <dgm:prSet presAssocID="{31500E5D-1803-4D2C-A301-82A3D93A866E}" presName="hierChild6" presStyleCnt="0"/>
      <dgm:spPr/>
    </dgm:pt>
    <dgm:pt modelId="{0C2F17F7-976A-443A-8A07-9E23A7B99022}" type="pres">
      <dgm:prSet presAssocID="{31500E5D-1803-4D2C-A301-82A3D93A866E}" presName="hierChild7" presStyleCnt="0"/>
      <dgm:spPr/>
    </dgm:pt>
    <dgm:pt modelId="{9FCFC54F-CF64-48B7-BC96-B76E847E6A97}" type="pres">
      <dgm:prSet presAssocID="{C0236725-83DE-4899-A7FE-7F11BEBC9B7D}" presName="Name111" presStyleLbl="parChTrans1D3" presStyleIdx="9" presStyleCnt="14"/>
      <dgm:spPr/>
      <dgm:t>
        <a:bodyPr/>
        <a:lstStyle/>
        <a:p>
          <a:endParaRPr lang="en-US"/>
        </a:p>
      </dgm:t>
    </dgm:pt>
    <dgm:pt modelId="{317E6226-D259-4ECD-BEBF-CAD271992234}" type="pres">
      <dgm:prSet presAssocID="{E776D4E2-5A05-4AA9-9098-2B3C4CABBFE0}" presName="hierRoot3" presStyleCnt="0">
        <dgm:presLayoutVars>
          <dgm:hierBranch val="init"/>
        </dgm:presLayoutVars>
      </dgm:prSet>
      <dgm:spPr/>
    </dgm:pt>
    <dgm:pt modelId="{399E8437-CF40-44D4-9CD6-CF6734DE5C07}" type="pres">
      <dgm:prSet presAssocID="{E776D4E2-5A05-4AA9-9098-2B3C4CABBFE0}" presName="rootComposite3" presStyleCnt="0"/>
      <dgm:spPr/>
    </dgm:pt>
    <dgm:pt modelId="{46D1F6D5-70D5-4E54-AD8E-A191A8378F32}" type="pres">
      <dgm:prSet presAssocID="{E776D4E2-5A05-4AA9-9098-2B3C4CABBFE0}" presName="rootText3" presStyleLbl="asst2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BF6B98-2468-4778-8C94-E762166D0839}" type="pres">
      <dgm:prSet presAssocID="{E776D4E2-5A05-4AA9-9098-2B3C4CABBFE0}" presName="rootConnector3" presStyleLbl="asst2" presStyleIdx="7" presStyleCnt="12"/>
      <dgm:spPr/>
      <dgm:t>
        <a:bodyPr/>
        <a:lstStyle/>
        <a:p>
          <a:endParaRPr lang="en-US"/>
        </a:p>
      </dgm:t>
    </dgm:pt>
    <dgm:pt modelId="{9124A366-9B4C-41E9-8D39-ECC9EF5B231D}" type="pres">
      <dgm:prSet presAssocID="{E776D4E2-5A05-4AA9-9098-2B3C4CABBFE0}" presName="hierChild6" presStyleCnt="0"/>
      <dgm:spPr/>
    </dgm:pt>
    <dgm:pt modelId="{27716B71-30A2-4137-807B-5CE3AB8E35F9}" type="pres">
      <dgm:prSet presAssocID="{E776D4E2-5A05-4AA9-9098-2B3C4CABBFE0}" presName="hierChild7" presStyleCnt="0"/>
      <dgm:spPr/>
    </dgm:pt>
    <dgm:pt modelId="{268FDF38-89E5-4C17-9DD9-D7A8B4178D19}" type="pres">
      <dgm:prSet presAssocID="{5B49883C-6290-4F6A-BBD2-34B23DE18932}" presName="Name111" presStyleLbl="parChTrans1D3" presStyleIdx="10" presStyleCnt="14"/>
      <dgm:spPr/>
      <dgm:t>
        <a:bodyPr/>
        <a:lstStyle/>
        <a:p>
          <a:endParaRPr lang="en-US"/>
        </a:p>
      </dgm:t>
    </dgm:pt>
    <dgm:pt modelId="{D7F11609-BF72-40DC-B19E-00170019B1BD}" type="pres">
      <dgm:prSet presAssocID="{AF0B44E8-524B-47D1-96F3-D48F8110AC6D}" presName="hierRoot3" presStyleCnt="0">
        <dgm:presLayoutVars>
          <dgm:hierBranch val="init"/>
        </dgm:presLayoutVars>
      </dgm:prSet>
      <dgm:spPr/>
    </dgm:pt>
    <dgm:pt modelId="{36648AB2-CE9E-4667-84CB-0F53101F06B2}" type="pres">
      <dgm:prSet presAssocID="{AF0B44E8-524B-47D1-96F3-D48F8110AC6D}" presName="rootComposite3" presStyleCnt="0"/>
      <dgm:spPr/>
    </dgm:pt>
    <dgm:pt modelId="{129F2049-7BA4-447F-918D-31A5535D6905}" type="pres">
      <dgm:prSet presAssocID="{AF0B44E8-524B-47D1-96F3-D48F8110AC6D}" presName="rootText3" presStyleLbl="asst2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7B6871-A1D3-4CA3-BE14-607290D787B5}" type="pres">
      <dgm:prSet presAssocID="{AF0B44E8-524B-47D1-96F3-D48F8110AC6D}" presName="rootConnector3" presStyleLbl="asst2" presStyleIdx="8" presStyleCnt="12"/>
      <dgm:spPr/>
      <dgm:t>
        <a:bodyPr/>
        <a:lstStyle/>
        <a:p>
          <a:endParaRPr lang="en-US"/>
        </a:p>
      </dgm:t>
    </dgm:pt>
    <dgm:pt modelId="{EC5052CB-473B-409F-BACB-4E4EABB7E279}" type="pres">
      <dgm:prSet presAssocID="{AF0B44E8-524B-47D1-96F3-D48F8110AC6D}" presName="hierChild6" presStyleCnt="0"/>
      <dgm:spPr/>
    </dgm:pt>
    <dgm:pt modelId="{5E4F7A45-0663-4AD5-87D3-668F2613856C}" type="pres">
      <dgm:prSet presAssocID="{AF0B44E8-524B-47D1-96F3-D48F8110AC6D}" presName="hierChild7" presStyleCnt="0"/>
      <dgm:spPr/>
    </dgm:pt>
    <dgm:pt modelId="{3FB35C8A-5327-4034-ADB3-FB5C9319AABE}" type="pres">
      <dgm:prSet presAssocID="{28E25ECE-4740-49C7-B4B8-9BE867708ABA}" presName="Name111" presStyleLbl="parChTrans1D3" presStyleIdx="11" presStyleCnt="14"/>
      <dgm:spPr/>
      <dgm:t>
        <a:bodyPr/>
        <a:lstStyle/>
        <a:p>
          <a:endParaRPr lang="en-US"/>
        </a:p>
      </dgm:t>
    </dgm:pt>
    <dgm:pt modelId="{D835872A-8776-405C-89B0-ECDDE37E6762}" type="pres">
      <dgm:prSet presAssocID="{534F51CD-7030-4164-84CE-628065BA2CF0}" presName="hierRoot3" presStyleCnt="0">
        <dgm:presLayoutVars>
          <dgm:hierBranch val="init"/>
        </dgm:presLayoutVars>
      </dgm:prSet>
      <dgm:spPr/>
    </dgm:pt>
    <dgm:pt modelId="{1692C54E-C0D4-4A2E-A3A3-23B81E5BCEB1}" type="pres">
      <dgm:prSet presAssocID="{534F51CD-7030-4164-84CE-628065BA2CF0}" presName="rootComposite3" presStyleCnt="0"/>
      <dgm:spPr/>
    </dgm:pt>
    <dgm:pt modelId="{505B6A10-1D40-4217-A2DA-B0E7158B05F2}" type="pres">
      <dgm:prSet presAssocID="{534F51CD-7030-4164-84CE-628065BA2CF0}" presName="rootText3" presStyleLbl="asst2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7E22D9-87BC-47F6-B5B9-44171A1E26F2}" type="pres">
      <dgm:prSet presAssocID="{534F51CD-7030-4164-84CE-628065BA2CF0}" presName="rootConnector3" presStyleLbl="asst2" presStyleIdx="9" presStyleCnt="12"/>
      <dgm:spPr/>
      <dgm:t>
        <a:bodyPr/>
        <a:lstStyle/>
        <a:p>
          <a:endParaRPr lang="en-US"/>
        </a:p>
      </dgm:t>
    </dgm:pt>
    <dgm:pt modelId="{5590C2A0-69AF-4371-8095-439D0DCD329B}" type="pres">
      <dgm:prSet presAssocID="{534F51CD-7030-4164-84CE-628065BA2CF0}" presName="hierChild6" presStyleCnt="0"/>
      <dgm:spPr/>
    </dgm:pt>
    <dgm:pt modelId="{18DFFECC-4AA6-42CB-8C2C-B55791491FBE}" type="pres">
      <dgm:prSet presAssocID="{534F51CD-7030-4164-84CE-628065BA2CF0}" presName="hierChild7" presStyleCnt="0"/>
      <dgm:spPr/>
    </dgm:pt>
    <dgm:pt modelId="{D39544FA-5AA6-456D-92C1-7EE8D3680B73}" type="pres">
      <dgm:prSet presAssocID="{BE8B11F5-9632-4085-AF80-CEF399E5FE1C}" presName="Name111" presStyleLbl="parChTrans1D3" presStyleIdx="12" presStyleCnt="14"/>
      <dgm:spPr/>
      <dgm:t>
        <a:bodyPr/>
        <a:lstStyle/>
        <a:p>
          <a:endParaRPr lang="en-US"/>
        </a:p>
      </dgm:t>
    </dgm:pt>
    <dgm:pt modelId="{E97FAF45-6058-43D4-87F0-BE2609A65ED0}" type="pres">
      <dgm:prSet presAssocID="{A3164D41-4873-4005-94EF-D820EE90BC27}" presName="hierRoot3" presStyleCnt="0">
        <dgm:presLayoutVars>
          <dgm:hierBranch val="init"/>
        </dgm:presLayoutVars>
      </dgm:prSet>
      <dgm:spPr/>
    </dgm:pt>
    <dgm:pt modelId="{F4314092-0DD4-4A8C-9C76-D67111ACABF9}" type="pres">
      <dgm:prSet presAssocID="{A3164D41-4873-4005-94EF-D820EE90BC27}" presName="rootComposite3" presStyleCnt="0"/>
      <dgm:spPr/>
    </dgm:pt>
    <dgm:pt modelId="{A54C05DD-CBC8-4748-B842-FB7EC70A37F4}" type="pres">
      <dgm:prSet presAssocID="{A3164D41-4873-4005-94EF-D820EE90BC27}" presName="rootText3" presStyleLbl="asst2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FF75E-D515-4EA8-AABB-09B38FBDFF24}" type="pres">
      <dgm:prSet presAssocID="{A3164D41-4873-4005-94EF-D820EE90BC27}" presName="rootConnector3" presStyleLbl="asst2" presStyleIdx="10" presStyleCnt="12"/>
      <dgm:spPr/>
      <dgm:t>
        <a:bodyPr/>
        <a:lstStyle/>
        <a:p>
          <a:endParaRPr lang="en-US"/>
        </a:p>
      </dgm:t>
    </dgm:pt>
    <dgm:pt modelId="{BC9EDF9D-743B-4F43-BFEA-AB6E9047C06E}" type="pres">
      <dgm:prSet presAssocID="{A3164D41-4873-4005-94EF-D820EE90BC27}" presName="hierChild6" presStyleCnt="0"/>
      <dgm:spPr/>
    </dgm:pt>
    <dgm:pt modelId="{73EE0512-8F90-4BEE-AEF7-5503AFDE84EE}" type="pres">
      <dgm:prSet presAssocID="{A3164D41-4873-4005-94EF-D820EE90BC27}" presName="hierChild7" presStyleCnt="0"/>
      <dgm:spPr/>
    </dgm:pt>
    <dgm:pt modelId="{7C7DD212-D8A2-488F-8B2E-D5F9436EEC7D}" type="pres">
      <dgm:prSet presAssocID="{5D2BB353-4351-4D52-B40A-DD065237496B}" presName="Name111" presStyleLbl="parChTrans1D3" presStyleIdx="13" presStyleCnt="14"/>
      <dgm:spPr/>
      <dgm:t>
        <a:bodyPr/>
        <a:lstStyle/>
        <a:p>
          <a:endParaRPr lang="en-US"/>
        </a:p>
      </dgm:t>
    </dgm:pt>
    <dgm:pt modelId="{121BE523-CAD4-4D52-8ADC-99EA37BF2A62}" type="pres">
      <dgm:prSet presAssocID="{4F8817BC-2E6E-4873-B758-FAA7D532A3F3}" presName="hierRoot3" presStyleCnt="0">
        <dgm:presLayoutVars>
          <dgm:hierBranch val="init"/>
        </dgm:presLayoutVars>
      </dgm:prSet>
      <dgm:spPr/>
    </dgm:pt>
    <dgm:pt modelId="{7A2FD65A-AB5E-4CA1-9471-9E1AFAB0914C}" type="pres">
      <dgm:prSet presAssocID="{4F8817BC-2E6E-4873-B758-FAA7D532A3F3}" presName="rootComposite3" presStyleCnt="0"/>
      <dgm:spPr/>
    </dgm:pt>
    <dgm:pt modelId="{6EB5583B-F60C-45B4-A3E5-96FFA34BFB55}" type="pres">
      <dgm:prSet presAssocID="{4F8817BC-2E6E-4873-B758-FAA7D532A3F3}" presName="rootText3" presStyleLbl="asst2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2EEDF5-941A-40C9-8045-292D61D1F479}" type="pres">
      <dgm:prSet presAssocID="{4F8817BC-2E6E-4873-B758-FAA7D532A3F3}" presName="rootConnector3" presStyleLbl="asst2" presStyleIdx="11" presStyleCnt="12"/>
      <dgm:spPr/>
      <dgm:t>
        <a:bodyPr/>
        <a:lstStyle/>
        <a:p>
          <a:endParaRPr lang="en-US"/>
        </a:p>
      </dgm:t>
    </dgm:pt>
    <dgm:pt modelId="{8E6552F1-F1F0-4DE8-B918-4C7E32FEBB13}" type="pres">
      <dgm:prSet presAssocID="{4F8817BC-2E6E-4873-B758-FAA7D532A3F3}" presName="hierChild6" presStyleCnt="0"/>
      <dgm:spPr/>
    </dgm:pt>
    <dgm:pt modelId="{537B94E9-A5EB-4455-8A95-A07F2C2C4357}" type="pres">
      <dgm:prSet presAssocID="{4F8817BC-2E6E-4873-B758-FAA7D532A3F3}" presName="hierChild7" presStyleCnt="0"/>
      <dgm:spPr/>
    </dgm:pt>
    <dgm:pt modelId="{512D934D-0243-40AA-A6B1-B15311AA8C51}" type="pres">
      <dgm:prSet presAssocID="{5F11B58C-CA3E-4464-986C-BF583AFF34DC}" presName="Name37" presStyleLbl="parChTrans1D2" presStyleIdx="1" presStyleCnt="9"/>
      <dgm:spPr/>
      <dgm:t>
        <a:bodyPr/>
        <a:lstStyle/>
        <a:p>
          <a:endParaRPr lang="en-US"/>
        </a:p>
      </dgm:t>
    </dgm:pt>
    <dgm:pt modelId="{6D908260-BC0A-46E9-8FC0-8A15F5D31411}" type="pres">
      <dgm:prSet presAssocID="{C0A1CD49-C2F2-407E-AB0F-658C5987B79A}" presName="hierRoot2" presStyleCnt="0">
        <dgm:presLayoutVars>
          <dgm:hierBranch val="init"/>
        </dgm:presLayoutVars>
      </dgm:prSet>
      <dgm:spPr/>
    </dgm:pt>
    <dgm:pt modelId="{196841B0-56FF-4ACD-8CB3-05E0E5A01469}" type="pres">
      <dgm:prSet presAssocID="{C0A1CD49-C2F2-407E-AB0F-658C5987B79A}" presName="rootComposite" presStyleCnt="0"/>
      <dgm:spPr/>
    </dgm:pt>
    <dgm:pt modelId="{BFB97CDA-7F65-4EF3-B43D-368F5C951711}" type="pres">
      <dgm:prSet presAssocID="{C0A1CD49-C2F2-407E-AB0F-658C5987B79A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F0FA4-3ED4-474E-9C53-6311D29E97CF}" type="pres">
      <dgm:prSet presAssocID="{C0A1CD49-C2F2-407E-AB0F-658C5987B79A}" presName="rootConnector" presStyleLbl="node2" presStyleIdx="1" presStyleCnt="5"/>
      <dgm:spPr/>
      <dgm:t>
        <a:bodyPr/>
        <a:lstStyle/>
        <a:p>
          <a:endParaRPr lang="en-US"/>
        </a:p>
      </dgm:t>
    </dgm:pt>
    <dgm:pt modelId="{DCA1A3A5-92FD-4801-840F-D6BD831E35CD}" type="pres">
      <dgm:prSet presAssocID="{C0A1CD49-C2F2-407E-AB0F-658C5987B79A}" presName="hierChild4" presStyleCnt="0"/>
      <dgm:spPr/>
    </dgm:pt>
    <dgm:pt modelId="{4989CBF0-86C3-4730-A82E-4039241A1615}" type="pres">
      <dgm:prSet presAssocID="{C0A1CD49-C2F2-407E-AB0F-658C5987B79A}" presName="hierChild5" presStyleCnt="0"/>
      <dgm:spPr/>
    </dgm:pt>
    <dgm:pt modelId="{DF156EB3-F012-4901-B56F-3292FE71E5B7}" type="pres">
      <dgm:prSet presAssocID="{B3FECCB7-CDFE-45DB-A6EF-B990B33977E0}" presName="Name37" presStyleLbl="parChTrans1D2" presStyleIdx="2" presStyleCnt="9"/>
      <dgm:spPr/>
      <dgm:t>
        <a:bodyPr/>
        <a:lstStyle/>
        <a:p>
          <a:endParaRPr lang="en-US"/>
        </a:p>
      </dgm:t>
    </dgm:pt>
    <dgm:pt modelId="{1FD76EA9-2AFA-40E3-ACF1-22ACC755B69C}" type="pres">
      <dgm:prSet presAssocID="{206F0111-14CC-45EE-919B-2FB368CEAFF8}" presName="hierRoot2" presStyleCnt="0">
        <dgm:presLayoutVars>
          <dgm:hierBranch val="init"/>
        </dgm:presLayoutVars>
      </dgm:prSet>
      <dgm:spPr/>
    </dgm:pt>
    <dgm:pt modelId="{B3542E0E-4C73-42C7-9B2E-FD9BEE177DDB}" type="pres">
      <dgm:prSet presAssocID="{206F0111-14CC-45EE-919B-2FB368CEAFF8}" presName="rootComposite" presStyleCnt="0"/>
      <dgm:spPr/>
    </dgm:pt>
    <dgm:pt modelId="{1BCF8122-4135-4478-AB2F-C579CBE99329}" type="pres">
      <dgm:prSet presAssocID="{206F0111-14CC-45EE-919B-2FB368CEAFF8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01C310-25E5-47AD-9A5D-05E1C5012588}" type="pres">
      <dgm:prSet presAssocID="{206F0111-14CC-45EE-919B-2FB368CEAFF8}" presName="rootConnector" presStyleLbl="node2" presStyleIdx="2" presStyleCnt="5"/>
      <dgm:spPr/>
      <dgm:t>
        <a:bodyPr/>
        <a:lstStyle/>
        <a:p>
          <a:endParaRPr lang="en-US"/>
        </a:p>
      </dgm:t>
    </dgm:pt>
    <dgm:pt modelId="{764645A0-32FA-4EBB-B36A-C29C540474B0}" type="pres">
      <dgm:prSet presAssocID="{206F0111-14CC-45EE-919B-2FB368CEAFF8}" presName="hierChild4" presStyleCnt="0"/>
      <dgm:spPr/>
    </dgm:pt>
    <dgm:pt modelId="{53D9238D-580C-4278-9FB7-A96EA3EA5FC0}" type="pres">
      <dgm:prSet presAssocID="{206F0111-14CC-45EE-919B-2FB368CEAFF8}" presName="hierChild5" presStyleCnt="0"/>
      <dgm:spPr/>
    </dgm:pt>
    <dgm:pt modelId="{CC21030F-84C7-41D1-A118-EBCB5053CE18}" type="pres">
      <dgm:prSet presAssocID="{D1188B98-2A1B-422B-AD2A-E453392A02B8}" presName="Name37" presStyleLbl="parChTrans1D2" presStyleIdx="3" presStyleCnt="9"/>
      <dgm:spPr/>
      <dgm:t>
        <a:bodyPr/>
        <a:lstStyle/>
        <a:p>
          <a:endParaRPr lang="en-US"/>
        </a:p>
      </dgm:t>
    </dgm:pt>
    <dgm:pt modelId="{A289E9E4-BFE4-473A-84CB-446BB50CA147}" type="pres">
      <dgm:prSet presAssocID="{6ED4BE3F-ECB3-432B-B638-6581624C2DA1}" presName="hierRoot2" presStyleCnt="0">
        <dgm:presLayoutVars>
          <dgm:hierBranch val="init"/>
        </dgm:presLayoutVars>
      </dgm:prSet>
      <dgm:spPr/>
    </dgm:pt>
    <dgm:pt modelId="{FD7D1BFA-793E-4D2E-9A1A-420D52871A64}" type="pres">
      <dgm:prSet presAssocID="{6ED4BE3F-ECB3-432B-B638-6581624C2DA1}" presName="rootComposite" presStyleCnt="0"/>
      <dgm:spPr/>
    </dgm:pt>
    <dgm:pt modelId="{E654F588-DE32-460B-B7B0-021D8617D7E4}" type="pres">
      <dgm:prSet presAssocID="{6ED4BE3F-ECB3-432B-B638-6581624C2DA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799A8-66EC-4C48-BA50-1B798AEFCC28}" type="pres">
      <dgm:prSet presAssocID="{6ED4BE3F-ECB3-432B-B638-6581624C2DA1}" presName="rootConnector" presStyleLbl="node2" presStyleIdx="3" presStyleCnt="5"/>
      <dgm:spPr/>
      <dgm:t>
        <a:bodyPr/>
        <a:lstStyle/>
        <a:p>
          <a:endParaRPr lang="en-US"/>
        </a:p>
      </dgm:t>
    </dgm:pt>
    <dgm:pt modelId="{F382D6F2-70C4-43B9-B18F-870956AA382C}" type="pres">
      <dgm:prSet presAssocID="{6ED4BE3F-ECB3-432B-B638-6581624C2DA1}" presName="hierChild4" presStyleCnt="0"/>
      <dgm:spPr/>
    </dgm:pt>
    <dgm:pt modelId="{4E09172D-D8C6-4207-A2A3-BDAC3A01A111}" type="pres">
      <dgm:prSet presAssocID="{6ED4BE3F-ECB3-432B-B638-6581624C2DA1}" presName="hierChild5" presStyleCnt="0"/>
      <dgm:spPr/>
    </dgm:pt>
    <dgm:pt modelId="{77EABAB1-06B9-4C0A-918A-5F24948D1EC8}" type="pres">
      <dgm:prSet presAssocID="{67348535-5546-45CE-9D7F-A48C7320E85B}" presName="Name37" presStyleLbl="parChTrans1D2" presStyleIdx="4" presStyleCnt="9"/>
      <dgm:spPr/>
      <dgm:t>
        <a:bodyPr/>
        <a:lstStyle/>
        <a:p>
          <a:endParaRPr lang="en-US"/>
        </a:p>
      </dgm:t>
    </dgm:pt>
    <dgm:pt modelId="{7ED48A33-25C4-430F-861E-BCDCDB67F231}" type="pres">
      <dgm:prSet presAssocID="{752E5A35-452A-4277-8E3A-AE00C92CF312}" presName="hierRoot2" presStyleCnt="0">
        <dgm:presLayoutVars>
          <dgm:hierBranch val="init"/>
        </dgm:presLayoutVars>
      </dgm:prSet>
      <dgm:spPr/>
    </dgm:pt>
    <dgm:pt modelId="{9372789C-B827-4BAD-BF0E-281E276029AC}" type="pres">
      <dgm:prSet presAssocID="{752E5A35-452A-4277-8E3A-AE00C92CF312}" presName="rootComposite" presStyleCnt="0"/>
      <dgm:spPr/>
    </dgm:pt>
    <dgm:pt modelId="{858E425B-A221-4FC8-9632-4B7BC7FFB716}" type="pres">
      <dgm:prSet presAssocID="{752E5A35-452A-4277-8E3A-AE00C92CF312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BF5684-1597-494D-8E84-3071685C7443}" type="pres">
      <dgm:prSet presAssocID="{752E5A35-452A-4277-8E3A-AE00C92CF312}" presName="rootConnector" presStyleLbl="node2" presStyleIdx="4" presStyleCnt="5"/>
      <dgm:spPr/>
      <dgm:t>
        <a:bodyPr/>
        <a:lstStyle/>
        <a:p>
          <a:endParaRPr lang="en-US"/>
        </a:p>
      </dgm:t>
    </dgm:pt>
    <dgm:pt modelId="{80C524A7-ECF6-4889-ADC5-3445DD9AFAE4}" type="pres">
      <dgm:prSet presAssocID="{752E5A35-452A-4277-8E3A-AE00C92CF312}" presName="hierChild4" presStyleCnt="0"/>
      <dgm:spPr/>
    </dgm:pt>
    <dgm:pt modelId="{2BE189BA-F4D1-46D8-93B2-28AE9B707361}" type="pres">
      <dgm:prSet presAssocID="{752E5A35-452A-4277-8E3A-AE00C92CF312}" presName="hierChild5" presStyleCnt="0"/>
      <dgm:spPr/>
    </dgm:pt>
    <dgm:pt modelId="{DF553CB6-A291-4C14-93FD-D2C1B8C41302}" type="pres">
      <dgm:prSet presAssocID="{82196BCC-DA7E-4BA2-830D-E2CFC8D002CC}" presName="hierChild3" presStyleCnt="0"/>
      <dgm:spPr/>
    </dgm:pt>
    <dgm:pt modelId="{D16B5678-E02C-441F-A0C8-5D6796160B1C}" type="pres">
      <dgm:prSet presAssocID="{2AD71341-600F-4FD0-81BE-790937C34707}" presName="Name111" presStyleLbl="parChTrans1D2" presStyleIdx="5" presStyleCnt="9"/>
      <dgm:spPr/>
      <dgm:t>
        <a:bodyPr/>
        <a:lstStyle/>
        <a:p>
          <a:endParaRPr lang="en-US"/>
        </a:p>
      </dgm:t>
    </dgm:pt>
    <dgm:pt modelId="{AC21EC44-99FB-4550-84A1-EB179D4549E4}" type="pres">
      <dgm:prSet presAssocID="{935E5156-C5DA-4FD2-B1B3-8934DB56F38A}" presName="hierRoot3" presStyleCnt="0">
        <dgm:presLayoutVars>
          <dgm:hierBranch val="init"/>
        </dgm:presLayoutVars>
      </dgm:prSet>
      <dgm:spPr/>
    </dgm:pt>
    <dgm:pt modelId="{661C87A2-0405-4686-A024-15595C4B72CA}" type="pres">
      <dgm:prSet presAssocID="{935E5156-C5DA-4FD2-B1B3-8934DB56F38A}" presName="rootComposite3" presStyleCnt="0"/>
      <dgm:spPr/>
    </dgm:pt>
    <dgm:pt modelId="{361ED2E7-4302-4F4B-AD6A-4979A50EDE89}" type="pres">
      <dgm:prSet presAssocID="{935E5156-C5DA-4FD2-B1B3-8934DB56F38A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E89136-44D3-402D-9B8E-B2C6806DFA01}" type="pres">
      <dgm:prSet presAssocID="{935E5156-C5DA-4FD2-B1B3-8934DB56F38A}" presName="rootConnector3" presStyleLbl="asst1" presStyleIdx="0" presStyleCnt="4"/>
      <dgm:spPr/>
      <dgm:t>
        <a:bodyPr/>
        <a:lstStyle/>
        <a:p>
          <a:endParaRPr lang="en-US"/>
        </a:p>
      </dgm:t>
    </dgm:pt>
    <dgm:pt modelId="{884619F3-7664-4FF8-A4EE-99C3E6294510}" type="pres">
      <dgm:prSet presAssocID="{935E5156-C5DA-4FD2-B1B3-8934DB56F38A}" presName="hierChild6" presStyleCnt="0"/>
      <dgm:spPr/>
    </dgm:pt>
    <dgm:pt modelId="{EB1D9EA8-0920-4A9B-8582-92FCB32ECE88}" type="pres">
      <dgm:prSet presAssocID="{935E5156-C5DA-4FD2-B1B3-8934DB56F38A}" presName="hierChild7" presStyleCnt="0"/>
      <dgm:spPr/>
    </dgm:pt>
    <dgm:pt modelId="{85A4FB81-2CA3-4020-9190-37DBB8FDCA57}" type="pres">
      <dgm:prSet presAssocID="{D1D273DF-8687-421B-B9D0-D906DFAEDBBA}" presName="Name111" presStyleLbl="parChTrans1D2" presStyleIdx="6" presStyleCnt="9"/>
      <dgm:spPr/>
      <dgm:t>
        <a:bodyPr/>
        <a:lstStyle/>
        <a:p>
          <a:endParaRPr lang="en-US"/>
        </a:p>
      </dgm:t>
    </dgm:pt>
    <dgm:pt modelId="{C1E2CB44-18E2-4248-AEE7-ABB56BF742B6}" type="pres">
      <dgm:prSet presAssocID="{83FB06F2-DD23-4D53-8119-602E98CD64F2}" presName="hierRoot3" presStyleCnt="0">
        <dgm:presLayoutVars>
          <dgm:hierBranch val="init"/>
        </dgm:presLayoutVars>
      </dgm:prSet>
      <dgm:spPr/>
    </dgm:pt>
    <dgm:pt modelId="{65AD55B3-999B-437A-86F6-0E8409609DA0}" type="pres">
      <dgm:prSet presAssocID="{83FB06F2-DD23-4D53-8119-602E98CD64F2}" presName="rootComposite3" presStyleCnt="0"/>
      <dgm:spPr/>
    </dgm:pt>
    <dgm:pt modelId="{58A2BCC7-328D-4293-B220-D09677E3AE3E}" type="pres">
      <dgm:prSet presAssocID="{83FB06F2-DD23-4D53-8119-602E98CD64F2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8AA5BF-634A-4919-84F3-0B40DBDD8ABB}" type="pres">
      <dgm:prSet presAssocID="{83FB06F2-DD23-4D53-8119-602E98CD64F2}" presName="rootConnector3" presStyleLbl="asst1" presStyleIdx="1" presStyleCnt="4"/>
      <dgm:spPr/>
      <dgm:t>
        <a:bodyPr/>
        <a:lstStyle/>
        <a:p>
          <a:endParaRPr lang="en-US"/>
        </a:p>
      </dgm:t>
    </dgm:pt>
    <dgm:pt modelId="{9F5A751A-FC11-4E74-A76E-ADA4CF2D9095}" type="pres">
      <dgm:prSet presAssocID="{83FB06F2-DD23-4D53-8119-602E98CD64F2}" presName="hierChild6" presStyleCnt="0"/>
      <dgm:spPr/>
    </dgm:pt>
    <dgm:pt modelId="{398D1A19-1C6F-4A6A-B331-48ABFCC69F3B}" type="pres">
      <dgm:prSet presAssocID="{83FB06F2-DD23-4D53-8119-602E98CD64F2}" presName="hierChild7" presStyleCnt="0"/>
      <dgm:spPr/>
    </dgm:pt>
    <dgm:pt modelId="{EB77D5A2-FB60-4D26-B478-0831842D6711}" type="pres">
      <dgm:prSet presAssocID="{B8100335-511D-4567-863F-C70AED903A00}" presName="Name111" presStyleLbl="parChTrans1D2" presStyleIdx="7" presStyleCnt="9"/>
      <dgm:spPr/>
      <dgm:t>
        <a:bodyPr/>
        <a:lstStyle/>
        <a:p>
          <a:endParaRPr lang="en-US"/>
        </a:p>
      </dgm:t>
    </dgm:pt>
    <dgm:pt modelId="{11BA7F78-2499-407F-8898-DBFD4D182A63}" type="pres">
      <dgm:prSet presAssocID="{E132DDEB-E1DB-4F38-9D23-78C72259ED7B}" presName="hierRoot3" presStyleCnt="0">
        <dgm:presLayoutVars>
          <dgm:hierBranch val="init"/>
        </dgm:presLayoutVars>
      </dgm:prSet>
      <dgm:spPr/>
    </dgm:pt>
    <dgm:pt modelId="{E50CAEBE-B5B7-43E0-B3C8-F47394F70368}" type="pres">
      <dgm:prSet presAssocID="{E132DDEB-E1DB-4F38-9D23-78C72259ED7B}" presName="rootComposite3" presStyleCnt="0"/>
      <dgm:spPr/>
    </dgm:pt>
    <dgm:pt modelId="{13FA1852-240B-4EFB-9A4A-F75C657CC114}" type="pres">
      <dgm:prSet presAssocID="{E132DDEB-E1DB-4F38-9D23-78C72259ED7B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3C10FD-6CD9-4DE1-A435-CAA11F1AD384}" type="pres">
      <dgm:prSet presAssocID="{E132DDEB-E1DB-4F38-9D23-78C72259ED7B}" presName="rootConnector3" presStyleLbl="asst1" presStyleIdx="2" presStyleCnt="4"/>
      <dgm:spPr/>
      <dgm:t>
        <a:bodyPr/>
        <a:lstStyle/>
        <a:p>
          <a:endParaRPr lang="en-US"/>
        </a:p>
      </dgm:t>
    </dgm:pt>
    <dgm:pt modelId="{E363A600-1AB4-46AD-9EA3-E559E862C69D}" type="pres">
      <dgm:prSet presAssocID="{E132DDEB-E1DB-4F38-9D23-78C72259ED7B}" presName="hierChild6" presStyleCnt="0"/>
      <dgm:spPr/>
    </dgm:pt>
    <dgm:pt modelId="{4719E340-CC3B-4B8C-937B-9289AB3BED92}" type="pres">
      <dgm:prSet presAssocID="{E132DDEB-E1DB-4F38-9D23-78C72259ED7B}" presName="hierChild7" presStyleCnt="0"/>
      <dgm:spPr/>
    </dgm:pt>
    <dgm:pt modelId="{CC72FE29-41AE-46A1-9C0E-2B41CEF1AE1C}" type="pres">
      <dgm:prSet presAssocID="{9330DF5A-89AD-47A3-A0BF-928393078A8B}" presName="Name111" presStyleLbl="parChTrans1D2" presStyleIdx="8" presStyleCnt="9"/>
      <dgm:spPr/>
      <dgm:t>
        <a:bodyPr/>
        <a:lstStyle/>
        <a:p>
          <a:endParaRPr lang="en-US"/>
        </a:p>
      </dgm:t>
    </dgm:pt>
    <dgm:pt modelId="{4933061C-5799-4AD1-B754-2203D1492B78}" type="pres">
      <dgm:prSet presAssocID="{3641EB16-7910-4B45-B61E-36661A6C0434}" presName="hierRoot3" presStyleCnt="0">
        <dgm:presLayoutVars>
          <dgm:hierBranch val="init"/>
        </dgm:presLayoutVars>
      </dgm:prSet>
      <dgm:spPr/>
    </dgm:pt>
    <dgm:pt modelId="{6C855D52-FD5B-4D4A-A646-724DCFFB1699}" type="pres">
      <dgm:prSet presAssocID="{3641EB16-7910-4B45-B61E-36661A6C0434}" presName="rootComposite3" presStyleCnt="0"/>
      <dgm:spPr/>
    </dgm:pt>
    <dgm:pt modelId="{0AEBD39B-AC98-4624-A2A3-01DBC47E765C}" type="pres">
      <dgm:prSet presAssocID="{3641EB16-7910-4B45-B61E-36661A6C0434}" presName="rootText3" presStyleLbl="asst1" presStyleIdx="3" presStyleCnt="4" custLinFactNeighborX="-5633" custLinFactNeighborY="33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4DD767-EF6D-4169-B077-A02888CEA824}" type="pres">
      <dgm:prSet presAssocID="{3641EB16-7910-4B45-B61E-36661A6C0434}" presName="rootConnector3" presStyleLbl="asst1" presStyleIdx="3" presStyleCnt="4"/>
      <dgm:spPr/>
      <dgm:t>
        <a:bodyPr/>
        <a:lstStyle/>
        <a:p>
          <a:endParaRPr lang="en-US"/>
        </a:p>
      </dgm:t>
    </dgm:pt>
    <dgm:pt modelId="{0577CC76-F944-4194-A6E0-7687D3B7BFB7}" type="pres">
      <dgm:prSet presAssocID="{3641EB16-7910-4B45-B61E-36661A6C0434}" presName="hierChild6" presStyleCnt="0"/>
      <dgm:spPr/>
    </dgm:pt>
    <dgm:pt modelId="{FD74D16B-5D26-43CB-A3E6-09057AAC1A83}" type="pres">
      <dgm:prSet presAssocID="{3641EB16-7910-4B45-B61E-36661A6C0434}" presName="hierChild7" presStyleCnt="0"/>
      <dgm:spPr/>
    </dgm:pt>
  </dgm:ptLst>
  <dgm:cxnLst>
    <dgm:cxn modelId="{8DEE1930-1341-4755-BDCD-82438595A92B}" type="presOf" srcId="{9330DF5A-89AD-47A3-A0BF-928393078A8B}" destId="{CC72FE29-41AE-46A1-9C0E-2B41CEF1AE1C}" srcOrd="0" destOrd="0" presId="urn:microsoft.com/office/officeart/2005/8/layout/orgChart1"/>
    <dgm:cxn modelId="{62FD1A8E-8A2D-41A2-98FF-A4E8ADDAB908}" srcId="{E79B8587-030E-44B1-9805-71CC1ABAD63C}" destId="{EC1E8158-7766-4D95-9557-574BCFB939B8}" srcOrd="1" destOrd="0" parTransId="{6E57EAA3-899D-47ED-A31E-A3895EE23CF9}" sibTransId="{3709998C-07EA-4D68-8BE8-718BCF6875DF}"/>
    <dgm:cxn modelId="{71AC992A-BE61-4C55-B753-D466F59192BB}" type="presOf" srcId="{AF0B44E8-524B-47D1-96F3-D48F8110AC6D}" destId="{F57B6871-A1D3-4CA3-BE14-607290D787B5}" srcOrd="1" destOrd="0" presId="urn:microsoft.com/office/officeart/2005/8/layout/orgChart1"/>
    <dgm:cxn modelId="{1513CA8B-CDC3-41DC-805B-302605CA83F0}" srcId="{E79B8587-030E-44B1-9805-71CC1ABAD63C}" destId="{F04F2B7A-2BCE-4EC4-94FC-555B319E4B5E}" srcOrd="6" destOrd="0" parTransId="{D7AF824C-C623-4EDA-A837-44A800CCFC6E}" sibTransId="{9EEF2E47-D7A4-4BAE-9247-60E4E856DD10}"/>
    <dgm:cxn modelId="{28A1D14B-EE5D-496F-9145-30CE53262588}" type="presOf" srcId="{BD094210-C093-4989-AF73-D54D140A4A05}" destId="{7B221500-4669-473E-8CFC-888328050919}" srcOrd="0" destOrd="0" presId="urn:microsoft.com/office/officeart/2005/8/layout/orgChart1"/>
    <dgm:cxn modelId="{52C32092-E725-4DCD-8327-61550908D16E}" type="presOf" srcId="{574E32F3-2962-4F4E-B62A-C8CDFAEBF3F7}" destId="{EA4BD725-036F-4817-997F-CBA5FD6C8979}" srcOrd="0" destOrd="0" presId="urn:microsoft.com/office/officeart/2005/8/layout/orgChart1"/>
    <dgm:cxn modelId="{708E8C1C-EA60-486F-AF4A-BB2B5412CEB8}" type="presOf" srcId="{775EEDF1-1377-43F6-9483-77276753185A}" destId="{077BCD1B-C7FF-4C56-9703-A3A520B8FBA3}" srcOrd="1" destOrd="0" presId="urn:microsoft.com/office/officeart/2005/8/layout/orgChart1"/>
    <dgm:cxn modelId="{FC2FBC50-7575-4D94-A8E6-7EE6A143A9EC}" type="presOf" srcId="{4D16B572-73BD-4ABC-8945-5C9B75244C15}" destId="{9966EDFA-400B-42E1-AEA1-A1961451F36A}" srcOrd="0" destOrd="0" presId="urn:microsoft.com/office/officeart/2005/8/layout/orgChart1"/>
    <dgm:cxn modelId="{EA80748E-F75A-45FA-B2E4-66180655B0AC}" type="presOf" srcId="{28E25ECE-4740-49C7-B4B8-9BE867708ABA}" destId="{3FB35C8A-5327-4034-ADB3-FB5C9319AABE}" srcOrd="0" destOrd="0" presId="urn:microsoft.com/office/officeart/2005/8/layout/orgChart1"/>
    <dgm:cxn modelId="{6D45626B-0732-4198-9739-EFCDC602F1A1}" srcId="{82196BCC-DA7E-4BA2-830D-E2CFC8D002CC}" destId="{935E5156-C5DA-4FD2-B1B3-8934DB56F38A}" srcOrd="0" destOrd="0" parTransId="{2AD71341-600F-4FD0-81BE-790937C34707}" sibTransId="{0E9FC187-A65E-4A9E-8363-B27A296D3270}"/>
    <dgm:cxn modelId="{4E647EC3-B5CD-4CFE-8741-4223A7435D3D}" srcId="{82196BCC-DA7E-4BA2-830D-E2CFC8D002CC}" destId="{3641EB16-7910-4B45-B61E-36661A6C0434}" srcOrd="7" destOrd="0" parTransId="{9330DF5A-89AD-47A3-A0BF-928393078A8B}" sibTransId="{17E87D02-66AA-41AD-8C90-E0876C8C6D19}"/>
    <dgm:cxn modelId="{DFE0C5C8-8251-4D1D-8246-6A0059E75224}" type="presOf" srcId="{4F8817BC-2E6E-4873-B758-FAA7D532A3F3}" destId="{D42EEDF5-941A-40C9-8045-292D61D1F479}" srcOrd="1" destOrd="0" presId="urn:microsoft.com/office/officeart/2005/8/layout/orgChart1"/>
    <dgm:cxn modelId="{C2570AE7-81C4-4F6D-A5F9-0A5AC3D7FC9D}" type="presOf" srcId="{3DF48EF9-7693-409A-8DEA-8143E958599F}" destId="{1C84A7D9-D30C-4826-83E8-63E6DEFA5836}" srcOrd="0" destOrd="0" presId="urn:microsoft.com/office/officeart/2005/8/layout/orgChart1"/>
    <dgm:cxn modelId="{3AD51D87-FB19-4477-84CF-0F97E9EEC69B}" type="presOf" srcId="{EC1E8158-7766-4D95-9557-574BCFB939B8}" destId="{EA508646-A967-47D9-AE24-FCBA9FEE78EE}" srcOrd="1" destOrd="0" presId="urn:microsoft.com/office/officeart/2005/8/layout/orgChart1"/>
    <dgm:cxn modelId="{BEDB56DA-DD56-4097-93AC-1BD359073880}" srcId="{E79B8587-030E-44B1-9805-71CC1ABAD63C}" destId="{534F51CD-7030-4164-84CE-628065BA2CF0}" srcOrd="11" destOrd="0" parTransId="{28E25ECE-4740-49C7-B4B8-9BE867708ABA}" sibTransId="{71F9EDCF-1B29-434F-960D-6572C9F14620}"/>
    <dgm:cxn modelId="{54F1F44F-F8EF-4711-872A-2D5220B73735}" type="presOf" srcId="{4F8817BC-2E6E-4873-B758-FAA7D532A3F3}" destId="{6EB5583B-F60C-45B4-A3E5-96FFA34BFB55}" srcOrd="0" destOrd="0" presId="urn:microsoft.com/office/officeart/2005/8/layout/orgChart1"/>
    <dgm:cxn modelId="{B62E9C71-2890-4E5C-920B-9F1D8ECD1AE5}" type="presOf" srcId="{5F11B58C-CA3E-4464-986C-BF583AFF34DC}" destId="{512D934D-0243-40AA-A6B1-B15311AA8C51}" srcOrd="0" destOrd="0" presId="urn:microsoft.com/office/officeart/2005/8/layout/orgChart1"/>
    <dgm:cxn modelId="{0D221851-E96F-4762-9A61-39EBEDB8D9E8}" type="presOf" srcId="{A3164D41-4873-4005-94EF-D820EE90BC27}" destId="{A54C05DD-CBC8-4748-B842-FB7EC70A37F4}" srcOrd="0" destOrd="0" presId="urn:microsoft.com/office/officeart/2005/8/layout/orgChart1"/>
    <dgm:cxn modelId="{D234747A-E838-457B-A0E4-328A1BEE186B}" type="presOf" srcId="{C0A1CD49-C2F2-407E-AB0F-658C5987B79A}" destId="{180F0FA4-3ED4-474E-9C53-6311D29E97CF}" srcOrd="1" destOrd="0" presId="urn:microsoft.com/office/officeart/2005/8/layout/orgChart1"/>
    <dgm:cxn modelId="{39DDF215-764D-40A0-8034-70A96E1E4A5F}" type="presOf" srcId="{C0A1CD49-C2F2-407E-AB0F-658C5987B79A}" destId="{BFB97CDA-7F65-4EF3-B43D-368F5C951711}" srcOrd="0" destOrd="0" presId="urn:microsoft.com/office/officeart/2005/8/layout/orgChart1"/>
    <dgm:cxn modelId="{10618C1C-93CB-4D76-A882-8C20D0C68A51}" type="presOf" srcId="{C33BC68B-C430-42B0-A719-4B63BBF41C9E}" destId="{D60EDDAD-48CA-4871-87A6-1DE082165C59}" srcOrd="1" destOrd="0" presId="urn:microsoft.com/office/officeart/2005/8/layout/orgChart1"/>
    <dgm:cxn modelId="{7712B2EF-422F-4461-878D-87F7F2444ED3}" srcId="{E79B8587-030E-44B1-9805-71CC1ABAD63C}" destId="{0B8FD9A9-5113-4752-88BA-99A2BE8B0015}" srcOrd="0" destOrd="0" parTransId="{B49A18B7-8F96-418A-A33C-E72939FB6369}" sibTransId="{2FE545F5-8FFF-4464-9CE3-86392671BD91}"/>
    <dgm:cxn modelId="{9071A88B-09DE-4151-9A3D-0576AAF4750A}" type="presOf" srcId="{EDC53F81-CEF1-4FA1-A7F5-E6242BD1E399}" destId="{ABFBB0C3-EA12-45BF-91E6-64F0EE08EF4B}" srcOrd="1" destOrd="0" presId="urn:microsoft.com/office/officeart/2005/8/layout/orgChart1"/>
    <dgm:cxn modelId="{315D3CC0-17AC-4BA7-BF65-1C7525A68030}" type="presOf" srcId="{C33BC68B-C430-42B0-A719-4B63BBF41C9E}" destId="{1628A43D-24A5-4308-9EB0-F5CE37C3D641}" srcOrd="0" destOrd="0" presId="urn:microsoft.com/office/officeart/2005/8/layout/orgChart1"/>
    <dgm:cxn modelId="{9135FAA4-7EBE-4376-B63E-A4019F6EC7A2}" type="presOf" srcId="{775EEDF1-1377-43F6-9483-77276753185A}" destId="{0E94F49B-478F-4463-B627-9D8F382751FF}" srcOrd="0" destOrd="0" presId="urn:microsoft.com/office/officeart/2005/8/layout/orgChart1"/>
    <dgm:cxn modelId="{5D6D3125-2B66-45FD-9C33-84C5BC892D4C}" type="presOf" srcId="{206F0111-14CC-45EE-919B-2FB368CEAFF8}" destId="{5601C310-25E5-47AD-9A5D-05E1C5012588}" srcOrd="1" destOrd="0" presId="urn:microsoft.com/office/officeart/2005/8/layout/orgChart1"/>
    <dgm:cxn modelId="{3DCAFAED-401D-4472-9E33-1BDAF637DCE0}" type="presOf" srcId="{E776D4E2-5A05-4AA9-9098-2B3C4CABBFE0}" destId="{46D1F6D5-70D5-4E54-AD8E-A191A8378F32}" srcOrd="0" destOrd="0" presId="urn:microsoft.com/office/officeart/2005/8/layout/orgChart1"/>
    <dgm:cxn modelId="{F7D0F591-1D23-4248-B81C-E161725638A2}" type="presOf" srcId="{B3FECCB7-CDFE-45DB-A6EF-B990B33977E0}" destId="{DF156EB3-F012-4901-B56F-3292FE71E5B7}" srcOrd="0" destOrd="0" presId="urn:microsoft.com/office/officeart/2005/8/layout/orgChart1"/>
    <dgm:cxn modelId="{74E6BE82-15DA-46A9-BC04-FE3E05B6886B}" srcId="{82196BCC-DA7E-4BA2-830D-E2CFC8D002CC}" destId="{752E5A35-452A-4277-8E3A-AE00C92CF312}" srcOrd="8" destOrd="0" parTransId="{67348535-5546-45CE-9D7F-A48C7320E85B}" sibTransId="{93B36FAB-CABF-4AF2-B4BB-A843DE62610E}"/>
    <dgm:cxn modelId="{696BBFDD-8889-440F-AC54-90BFE764FD3F}" type="presOf" srcId="{D1D273DF-8687-421B-B9D0-D906DFAEDBBA}" destId="{85A4FB81-2CA3-4020-9190-37DBB8FDCA57}" srcOrd="0" destOrd="0" presId="urn:microsoft.com/office/officeart/2005/8/layout/orgChart1"/>
    <dgm:cxn modelId="{11BCFE3C-8FBC-49FE-8608-B0427E1DB868}" type="presOf" srcId="{67348535-5546-45CE-9D7F-A48C7320E85B}" destId="{77EABAB1-06B9-4C0A-918A-5F24948D1EC8}" srcOrd="0" destOrd="0" presId="urn:microsoft.com/office/officeart/2005/8/layout/orgChart1"/>
    <dgm:cxn modelId="{CE262A8A-C5E9-40F1-B4FF-8FC8D870E896}" type="presOf" srcId="{31500E5D-1803-4D2C-A301-82A3D93A866E}" destId="{B2BE84BA-5FDF-4AA0-86A9-60488FF08B7D}" srcOrd="0" destOrd="0" presId="urn:microsoft.com/office/officeart/2005/8/layout/orgChart1"/>
    <dgm:cxn modelId="{2FAE184B-5286-4DD5-AC5D-5F638451D1DB}" type="presOf" srcId="{935E5156-C5DA-4FD2-B1B3-8934DB56F38A}" destId="{08E89136-44D3-402D-9B8E-B2C6806DFA01}" srcOrd="1" destOrd="0" presId="urn:microsoft.com/office/officeart/2005/8/layout/orgChart1"/>
    <dgm:cxn modelId="{4F5FC791-395D-43EE-9D25-3FBE3E9E0704}" type="presOf" srcId="{83FB06F2-DD23-4D53-8119-602E98CD64F2}" destId="{58A2BCC7-328D-4293-B220-D09677E3AE3E}" srcOrd="0" destOrd="0" presId="urn:microsoft.com/office/officeart/2005/8/layout/orgChart1"/>
    <dgm:cxn modelId="{7BB8DE27-280D-4145-BF6A-47B94D8D3798}" type="presOf" srcId="{6ED4BE3F-ECB3-432B-B638-6581624C2DA1}" destId="{E654F588-DE32-460B-B7B0-021D8617D7E4}" srcOrd="0" destOrd="0" presId="urn:microsoft.com/office/officeart/2005/8/layout/orgChart1"/>
    <dgm:cxn modelId="{0177975E-D19D-430B-B2B8-19A113B8C1EA}" type="presOf" srcId="{5B49883C-6290-4F6A-BBD2-34B23DE18932}" destId="{268FDF38-89E5-4C17-9DD9-D7A8B4178D19}" srcOrd="0" destOrd="0" presId="urn:microsoft.com/office/officeart/2005/8/layout/orgChart1"/>
    <dgm:cxn modelId="{452B57AA-C58E-4747-85CE-44837E8161B5}" type="presOf" srcId="{BE8B11F5-9632-4085-AF80-CEF399E5FE1C}" destId="{D39544FA-5AA6-456D-92C1-7EE8D3680B73}" srcOrd="0" destOrd="0" presId="urn:microsoft.com/office/officeart/2005/8/layout/orgChart1"/>
    <dgm:cxn modelId="{776110C9-EF63-40D2-BE9E-DC5183634D02}" type="presOf" srcId="{6E57EAA3-899D-47ED-A31E-A3895EE23CF9}" destId="{879E3396-7F71-4B7E-895A-1FABDCD05C30}" srcOrd="0" destOrd="0" presId="urn:microsoft.com/office/officeart/2005/8/layout/orgChart1"/>
    <dgm:cxn modelId="{279F1ECC-F74B-4702-91A2-B4D53CDD28E4}" type="presOf" srcId="{83FB06F2-DD23-4D53-8119-602E98CD64F2}" destId="{338AA5BF-634A-4919-84F3-0B40DBDD8ABB}" srcOrd="1" destOrd="0" presId="urn:microsoft.com/office/officeart/2005/8/layout/orgChart1"/>
    <dgm:cxn modelId="{06996DDE-E448-406C-86D9-ACB3B60F45BD}" type="presOf" srcId="{A0466CA6-9CC9-476C-8504-0D2250EABA99}" destId="{2B784B61-CC4A-4D55-96B3-E6FFB2AF502B}" srcOrd="0" destOrd="0" presId="urn:microsoft.com/office/officeart/2005/8/layout/orgChart1"/>
    <dgm:cxn modelId="{4C04E7A6-AB5C-4B16-8373-9E8C128B9746}" type="presOf" srcId="{D1188B98-2A1B-422B-AD2A-E453392A02B8}" destId="{CC21030F-84C7-41D1-A118-EBCB5053CE18}" srcOrd="0" destOrd="0" presId="urn:microsoft.com/office/officeart/2005/8/layout/orgChart1"/>
    <dgm:cxn modelId="{5DBFB0B4-D93E-4A7C-9D82-38300F8061D1}" srcId="{E79B8587-030E-44B1-9805-71CC1ABAD63C}" destId="{EDC53F81-CEF1-4FA1-A7F5-E6242BD1E399}" srcOrd="7" destOrd="0" parTransId="{58DD8665-E01F-49D9-9E0F-1876B138F0F4}" sibTransId="{267D76C9-FF47-412C-A7D2-581EC2ECEA2E}"/>
    <dgm:cxn modelId="{CFDBACE3-8EAC-4541-85B1-DF0D597090B4}" type="presOf" srcId="{31500E5D-1803-4D2C-A301-82A3D93A866E}" destId="{0DC8014F-925C-4F77-AA58-8982AF608579}" srcOrd="1" destOrd="0" presId="urn:microsoft.com/office/officeart/2005/8/layout/orgChart1"/>
    <dgm:cxn modelId="{233DD515-2D73-418F-A26F-440F8F96D715}" srcId="{4D16B572-73BD-4ABC-8945-5C9B75244C15}" destId="{82196BCC-DA7E-4BA2-830D-E2CFC8D002CC}" srcOrd="0" destOrd="0" parTransId="{5A607823-ED64-487C-A8CF-0BFBF4C7321C}" sibTransId="{BC96DD6C-2911-4A93-87C9-2EAD2005EC9A}"/>
    <dgm:cxn modelId="{D58290CE-BACF-4A7D-B749-0C6428B72E74}" srcId="{82196BCC-DA7E-4BA2-830D-E2CFC8D002CC}" destId="{206F0111-14CC-45EE-919B-2FB368CEAFF8}" srcOrd="3" destOrd="0" parTransId="{B3FECCB7-CDFE-45DB-A6EF-B990B33977E0}" sibTransId="{70855019-C1AA-4A2A-A901-B637F186FC8E}"/>
    <dgm:cxn modelId="{8D13FCDF-6558-4405-8C67-806B137F0EC3}" type="presOf" srcId="{752E5A35-452A-4277-8E3A-AE00C92CF312}" destId="{9ABF5684-1597-494D-8E84-3071685C7443}" srcOrd="1" destOrd="0" presId="urn:microsoft.com/office/officeart/2005/8/layout/orgChart1"/>
    <dgm:cxn modelId="{B1355FEE-D414-4529-B241-FCBA289B6E81}" type="presOf" srcId="{B49A18B7-8F96-418A-A33C-E72939FB6369}" destId="{DC55F367-FAC2-4529-86A3-4A93A4BAE1D3}" srcOrd="0" destOrd="0" presId="urn:microsoft.com/office/officeart/2005/8/layout/orgChart1"/>
    <dgm:cxn modelId="{9B895F39-580B-47EF-B7B8-5B3698CFFF2F}" srcId="{82196BCC-DA7E-4BA2-830D-E2CFC8D002CC}" destId="{6ED4BE3F-ECB3-432B-B638-6581624C2DA1}" srcOrd="4" destOrd="0" parTransId="{D1188B98-2A1B-422B-AD2A-E453392A02B8}" sibTransId="{F31A2246-B5C2-4371-A167-A36EDF63903B}"/>
    <dgm:cxn modelId="{3924595A-7D46-4863-9160-311EB73C79A7}" type="presOf" srcId="{EC1E8158-7766-4D95-9557-574BCFB939B8}" destId="{29396DB7-02D3-43AA-8C54-6D09386A0AFC}" srcOrd="0" destOrd="0" presId="urn:microsoft.com/office/officeart/2005/8/layout/orgChart1"/>
    <dgm:cxn modelId="{8C073094-A2CA-4136-8468-3E3683AA2459}" type="presOf" srcId="{C8B9FACF-F287-407E-AC9C-D8B79F5FE5D1}" destId="{A43C7742-D16B-47DF-B03C-9B1DC803713C}" srcOrd="0" destOrd="0" presId="urn:microsoft.com/office/officeart/2005/8/layout/orgChart1"/>
    <dgm:cxn modelId="{7E27ACE8-501F-44C5-BC16-7D138A743844}" srcId="{E79B8587-030E-44B1-9805-71CC1ABAD63C}" destId="{AF0B44E8-524B-47D1-96F3-D48F8110AC6D}" srcOrd="10" destOrd="0" parTransId="{5B49883C-6290-4F6A-BBD2-34B23DE18932}" sibTransId="{018F236A-DCA7-4337-A969-66520C9E9DD9}"/>
    <dgm:cxn modelId="{BC87138A-9630-457C-AF55-F3E5F24A287D}" type="presOf" srcId="{D56289BC-2DD2-4602-A798-4E72C14C4BB6}" destId="{48899A28-1C3C-47BE-AB0F-2C1A8E73DEA8}" srcOrd="0" destOrd="0" presId="urn:microsoft.com/office/officeart/2005/8/layout/orgChart1"/>
    <dgm:cxn modelId="{4B364783-826F-47AA-A13B-9EB3EE958ADC}" srcId="{E79B8587-030E-44B1-9805-71CC1ABAD63C}" destId="{A0466CA6-9CC9-476C-8504-0D2250EABA99}" srcOrd="2" destOrd="0" parTransId="{AF0903B3-BF20-42B8-8E6B-56953C0B1787}" sibTransId="{49D37542-D849-4113-990D-9ECF25EC23EE}"/>
    <dgm:cxn modelId="{69FC1B4D-C680-4719-90B7-BEE3B986A136}" type="presOf" srcId="{B8100335-511D-4567-863F-C70AED903A00}" destId="{EB77D5A2-FB60-4D26-B478-0831842D6711}" srcOrd="0" destOrd="0" presId="urn:microsoft.com/office/officeart/2005/8/layout/orgChart1"/>
    <dgm:cxn modelId="{77785A5A-292E-4455-9B5C-39445DE45B33}" type="presOf" srcId="{F04F2B7A-2BCE-4EC4-94FC-555B319E4B5E}" destId="{3359437D-CE54-435B-BDC1-FFE27555EA81}" srcOrd="1" destOrd="0" presId="urn:microsoft.com/office/officeart/2005/8/layout/orgChart1"/>
    <dgm:cxn modelId="{0A8AA49C-4C15-4FFA-9A17-785A5FEBBC66}" type="presOf" srcId="{E79B8587-030E-44B1-9805-71CC1ABAD63C}" destId="{EF5F570E-F855-48DA-8755-2E010D0B75E2}" srcOrd="1" destOrd="0" presId="urn:microsoft.com/office/officeart/2005/8/layout/orgChart1"/>
    <dgm:cxn modelId="{F1DA0827-1084-49E6-A4D7-455D929B7E91}" srcId="{82196BCC-DA7E-4BA2-830D-E2CFC8D002CC}" destId="{E79B8587-030E-44B1-9805-71CC1ABAD63C}" srcOrd="1" destOrd="0" parTransId="{D56289BC-2DD2-4602-A798-4E72C14C4BB6}" sibTransId="{DD077149-C384-49F8-AAA9-A005C3BB4870}"/>
    <dgm:cxn modelId="{EB6D1A17-3DFB-4D12-9027-A412BF99354D}" srcId="{E79B8587-030E-44B1-9805-71CC1ABAD63C}" destId="{4F8817BC-2E6E-4873-B758-FAA7D532A3F3}" srcOrd="13" destOrd="0" parTransId="{5D2BB353-4351-4D52-B40A-DD065237496B}" sibTransId="{C0702191-A085-450F-AC78-DD8DE09981A2}"/>
    <dgm:cxn modelId="{6A800EEF-48D6-4BC9-9929-9EB11E9CB513}" type="presOf" srcId="{3641EB16-7910-4B45-B61E-36661A6C0434}" destId="{FC4DD767-EF6D-4169-B077-A02888CEA824}" srcOrd="1" destOrd="0" presId="urn:microsoft.com/office/officeart/2005/8/layout/orgChart1"/>
    <dgm:cxn modelId="{C859DA6E-FD5A-4D4F-9D60-E2E4274EF2B1}" srcId="{E79B8587-030E-44B1-9805-71CC1ABAD63C}" destId="{A3164D41-4873-4005-94EF-D820EE90BC27}" srcOrd="12" destOrd="0" parTransId="{BE8B11F5-9632-4085-AF80-CEF399E5FE1C}" sibTransId="{22477763-2A43-4950-A589-AC8476FAC3C3}"/>
    <dgm:cxn modelId="{F1C48563-4281-487B-956C-904995986FE2}" srcId="{82196BCC-DA7E-4BA2-830D-E2CFC8D002CC}" destId="{83FB06F2-DD23-4D53-8119-602E98CD64F2}" srcOrd="5" destOrd="0" parTransId="{D1D273DF-8687-421B-B9D0-D906DFAEDBBA}" sibTransId="{F4BF8FA7-DCF0-4708-B70C-DAD2DDA906C9}"/>
    <dgm:cxn modelId="{85A5DD1C-C9C6-456D-9D3A-01D13DA262BB}" srcId="{E79B8587-030E-44B1-9805-71CC1ABAD63C}" destId="{775EEDF1-1377-43F6-9483-77276753185A}" srcOrd="3" destOrd="0" parTransId="{BD094210-C093-4989-AF73-D54D140A4A05}" sibTransId="{9D8FB96B-83FD-48DD-B7F3-28F5AED5E9B7}"/>
    <dgm:cxn modelId="{02C21CFE-1913-4B0A-95A3-BAC06886F066}" type="presOf" srcId="{E52642E0-8B42-48D7-88B9-3E9294C9076D}" destId="{10187893-F8D0-4CF3-B698-AF07CA59C6B2}" srcOrd="0" destOrd="0" presId="urn:microsoft.com/office/officeart/2005/8/layout/orgChart1"/>
    <dgm:cxn modelId="{A73AB3CB-AB06-4B46-AD01-A6847AB571EC}" type="presOf" srcId="{752E5A35-452A-4277-8E3A-AE00C92CF312}" destId="{858E425B-A221-4FC8-9632-4B7BC7FFB716}" srcOrd="0" destOrd="0" presId="urn:microsoft.com/office/officeart/2005/8/layout/orgChart1"/>
    <dgm:cxn modelId="{1FD5BF99-0808-44EA-A818-25B29B63EE63}" srcId="{E79B8587-030E-44B1-9805-71CC1ABAD63C}" destId="{E52642E0-8B42-48D7-88B9-3E9294C9076D}" srcOrd="4" destOrd="0" parTransId="{C8B9FACF-F287-407E-AC9C-D8B79F5FE5D1}" sibTransId="{565F84CB-74E7-4C1B-A81A-B68AAD611290}"/>
    <dgm:cxn modelId="{04278A9B-C2E1-4593-BA8A-836E2AAA8996}" type="presOf" srcId="{D7AF824C-C623-4EDA-A837-44A800CCFC6E}" destId="{060A16FC-E1F3-4428-B03E-1319BF096BD0}" srcOrd="0" destOrd="0" presId="urn:microsoft.com/office/officeart/2005/8/layout/orgChart1"/>
    <dgm:cxn modelId="{26C8163B-4945-404E-BE6A-7976EAE19DF1}" type="presOf" srcId="{206F0111-14CC-45EE-919B-2FB368CEAFF8}" destId="{1BCF8122-4135-4478-AB2F-C579CBE99329}" srcOrd="0" destOrd="0" presId="urn:microsoft.com/office/officeart/2005/8/layout/orgChart1"/>
    <dgm:cxn modelId="{700176C4-8156-48BC-B85B-C247B7833E8A}" type="presOf" srcId="{82196BCC-DA7E-4BA2-830D-E2CFC8D002CC}" destId="{8398F715-145A-48E4-88CA-E077CC59AC03}" srcOrd="0" destOrd="0" presId="urn:microsoft.com/office/officeart/2005/8/layout/orgChart1"/>
    <dgm:cxn modelId="{0EA5AA3E-B419-4F4E-B4A9-1B06A1156D08}" srcId="{E79B8587-030E-44B1-9805-71CC1ABAD63C}" destId="{31500E5D-1803-4D2C-A301-82A3D93A866E}" srcOrd="8" destOrd="0" parTransId="{574E32F3-2962-4F4E-B62A-C8CDFAEBF3F7}" sibTransId="{39B0A918-F22A-4C08-8ACB-8AFD50FD85A3}"/>
    <dgm:cxn modelId="{2081E5B8-57E7-4536-87E4-201BA621A6D4}" type="presOf" srcId="{2AD71341-600F-4FD0-81BE-790937C34707}" destId="{D16B5678-E02C-441F-A0C8-5D6796160B1C}" srcOrd="0" destOrd="0" presId="urn:microsoft.com/office/officeart/2005/8/layout/orgChart1"/>
    <dgm:cxn modelId="{76D471DA-E373-4666-A92D-1355719A828E}" type="presOf" srcId="{82196BCC-DA7E-4BA2-830D-E2CFC8D002CC}" destId="{127D950A-8E43-47B0-8414-BBE5DCF3A18A}" srcOrd="1" destOrd="0" presId="urn:microsoft.com/office/officeart/2005/8/layout/orgChart1"/>
    <dgm:cxn modelId="{6D145D60-CF53-4AB3-A96C-8FD1C6C48BD7}" type="presOf" srcId="{0B8FD9A9-5113-4752-88BA-99A2BE8B0015}" destId="{30EDC27B-2058-44C2-9AB1-D7C6B099B849}" srcOrd="0" destOrd="0" presId="urn:microsoft.com/office/officeart/2005/8/layout/orgChart1"/>
    <dgm:cxn modelId="{76E48F34-7E98-4DE4-9CE7-984FBE22A635}" srcId="{82196BCC-DA7E-4BA2-830D-E2CFC8D002CC}" destId="{C0A1CD49-C2F2-407E-AB0F-658C5987B79A}" srcOrd="2" destOrd="0" parTransId="{5F11B58C-CA3E-4464-986C-BF583AFF34DC}" sibTransId="{B159D6E3-CB7A-4930-B7C7-2231D6BC4924}"/>
    <dgm:cxn modelId="{4C2A0319-9D95-4D55-B012-52B0A11F10FB}" type="presOf" srcId="{5D2BB353-4351-4D52-B40A-DD065237496B}" destId="{7C7DD212-D8A2-488F-8B2E-D5F9436EEC7D}" srcOrd="0" destOrd="0" presId="urn:microsoft.com/office/officeart/2005/8/layout/orgChart1"/>
    <dgm:cxn modelId="{948AE48B-CDA6-48AE-B74C-98BDFE81A8D2}" type="presOf" srcId="{E132DDEB-E1DB-4F38-9D23-78C72259ED7B}" destId="{13FA1852-240B-4EFB-9A4A-F75C657CC114}" srcOrd="0" destOrd="0" presId="urn:microsoft.com/office/officeart/2005/8/layout/orgChart1"/>
    <dgm:cxn modelId="{0B57644C-1420-4D49-AA48-94CEBBFE6DD9}" type="presOf" srcId="{0B8FD9A9-5113-4752-88BA-99A2BE8B0015}" destId="{B165760B-771B-44BF-BBC2-65842E2D331A}" srcOrd="1" destOrd="0" presId="urn:microsoft.com/office/officeart/2005/8/layout/orgChart1"/>
    <dgm:cxn modelId="{324337C7-E56F-4188-AA4D-1F8927F82444}" type="presOf" srcId="{AF0903B3-BF20-42B8-8E6B-56953C0B1787}" destId="{DD5DF435-61F0-4AE6-BAEE-EC57746E4936}" srcOrd="0" destOrd="0" presId="urn:microsoft.com/office/officeart/2005/8/layout/orgChart1"/>
    <dgm:cxn modelId="{DD3D87F9-02F9-43B2-9328-ED9103155D1C}" type="presOf" srcId="{534F51CD-7030-4164-84CE-628065BA2CF0}" destId="{505B6A10-1D40-4217-A2DA-B0E7158B05F2}" srcOrd="0" destOrd="0" presId="urn:microsoft.com/office/officeart/2005/8/layout/orgChart1"/>
    <dgm:cxn modelId="{87C3056F-7B48-4985-918D-8505D492B56F}" type="presOf" srcId="{C0236725-83DE-4899-A7FE-7F11BEBC9B7D}" destId="{9FCFC54F-CF64-48B7-BC96-B76E847E6A97}" srcOrd="0" destOrd="0" presId="urn:microsoft.com/office/officeart/2005/8/layout/orgChart1"/>
    <dgm:cxn modelId="{A2AE921F-96E6-4235-8D9C-BBD0E52FB18B}" srcId="{82196BCC-DA7E-4BA2-830D-E2CFC8D002CC}" destId="{E132DDEB-E1DB-4F38-9D23-78C72259ED7B}" srcOrd="6" destOrd="0" parTransId="{B8100335-511D-4567-863F-C70AED903A00}" sibTransId="{9B007372-16D8-450E-9146-1CA68243895C}"/>
    <dgm:cxn modelId="{4C4178DA-5F24-4D77-A9A2-7BD854BD734B}" type="presOf" srcId="{935E5156-C5DA-4FD2-B1B3-8934DB56F38A}" destId="{361ED2E7-4302-4F4B-AD6A-4979A50EDE89}" srcOrd="0" destOrd="0" presId="urn:microsoft.com/office/officeart/2005/8/layout/orgChart1"/>
    <dgm:cxn modelId="{99FD5014-0F71-4738-8076-D8B342273CF0}" type="presOf" srcId="{E52642E0-8B42-48D7-88B9-3E9294C9076D}" destId="{97EC8EE2-C158-48D1-86B5-7B1F097BC73C}" srcOrd="1" destOrd="0" presId="urn:microsoft.com/office/officeart/2005/8/layout/orgChart1"/>
    <dgm:cxn modelId="{147BC2DB-5C5D-453D-A732-1C752505CC7D}" type="presOf" srcId="{E132DDEB-E1DB-4F38-9D23-78C72259ED7B}" destId="{9A3C10FD-6CD9-4DE1-A435-CAA11F1AD384}" srcOrd="1" destOrd="0" presId="urn:microsoft.com/office/officeart/2005/8/layout/orgChart1"/>
    <dgm:cxn modelId="{5790115C-A77C-4D26-9489-6AB00C62E46C}" type="presOf" srcId="{A3164D41-4873-4005-94EF-D820EE90BC27}" destId="{0A4FF75E-D515-4EA8-AABB-09B38FBDFF24}" srcOrd="1" destOrd="0" presId="urn:microsoft.com/office/officeart/2005/8/layout/orgChart1"/>
    <dgm:cxn modelId="{0B8CA8B7-AC87-4E85-9853-572B1F81EA29}" srcId="{E79B8587-030E-44B1-9805-71CC1ABAD63C}" destId="{C33BC68B-C430-42B0-A719-4B63BBF41C9E}" srcOrd="5" destOrd="0" parTransId="{3DF48EF9-7693-409A-8DEA-8143E958599F}" sibTransId="{429788E5-E003-433A-8ABC-55C7D0BFDFA9}"/>
    <dgm:cxn modelId="{A26C58DA-2046-4D43-AFFC-2E782BF4C57F}" type="presOf" srcId="{E79B8587-030E-44B1-9805-71CC1ABAD63C}" destId="{58E40100-D2B4-4113-AB7B-D74FBCF43EBB}" srcOrd="0" destOrd="0" presId="urn:microsoft.com/office/officeart/2005/8/layout/orgChart1"/>
    <dgm:cxn modelId="{1AB5AEAB-73B5-4F4E-AB8A-953A967A26D0}" type="presOf" srcId="{58DD8665-E01F-49D9-9E0F-1876B138F0F4}" destId="{3854ED98-5E11-4D8A-8F33-BE5A0CE45939}" srcOrd="0" destOrd="0" presId="urn:microsoft.com/office/officeart/2005/8/layout/orgChart1"/>
    <dgm:cxn modelId="{46E99248-51CB-4905-8208-7562556DB535}" type="presOf" srcId="{EDC53F81-CEF1-4FA1-A7F5-E6242BD1E399}" destId="{A73C2D05-AA14-481B-9A30-4D0734136B98}" srcOrd="0" destOrd="0" presId="urn:microsoft.com/office/officeart/2005/8/layout/orgChart1"/>
    <dgm:cxn modelId="{E4A17A31-249C-44A6-A06A-D468E308B26A}" type="presOf" srcId="{6ED4BE3F-ECB3-432B-B638-6581624C2DA1}" destId="{70F799A8-66EC-4C48-BA50-1B798AEFCC28}" srcOrd="1" destOrd="0" presId="urn:microsoft.com/office/officeart/2005/8/layout/orgChart1"/>
    <dgm:cxn modelId="{94B03A7F-E8D4-4700-A16A-1F3BBAA8532F}" type="presOf" srcId="{E776D4E2-5A05-4AA9-9098-2B3C4CABBFE0}" destId="{66BF6B98-2468-4778-8C94-E762166D0839}" srcOrd="1" destOrd="0" presId="urn:microsoft.com/office/officeart/2005/8/layout/orgChart1"/>
    <dgm:cxn modelId="{D5AFC4A6-3B5C-4613-8404-9630608E14DC}" type="presOf" srcId="{F04F2B7A-2BCE-4EC4-94FC-555B319E4B5E}" destId="{9074BEE0-4728-4D29-90FB-3BCC90600E1D}" srcOrd="0" destOrd="0" presId="urn:microsoft.com/office/officeart/2005/8/layout/orgChart1"/>
    <dgm:cxn modelId="{5A7410D7-11E1-4FCC-9BF6-667994649431}" type="presOf" srcId="{AF0B44E8-524B-47D1-96F3-D48F8110AC6D}" destId="{129F2049-7BA4-447F-918D-31A5535D6905}" srcOrd="0" destOrd="0" presId="urn:microsoft.com/office/officeart/2005/8/layout/orgChart1"/>
    <dgm:cxn modelId="{76757934-BC65-4527-846E-8D1746A821C3}" type="presOf" srcId="{3641EB16-7910-4B45-B61E-36661A6C0434}" destId="{0AEBD39B-AC98-4624-A2A3-01DBC47E765C}" srcOrd="0" destOrd="0" presId="urn:microsoft.com/office/officeart/2005/8/layout/orgChart1"/>
    <dgm:cxn modelId="{E4C0E90D-BDC0-4B60-A9DB-DD3BA36D4F22}" type="presOf" srcId="{534F51CD-7030-4164-84CE-628065BA2CF0}" destId="{E87E22D9-87BC-47F6-B5B9-44171A1E26F2}" srcOrd="1" destOrd="0" presId="urn:microsoft.com/office/officeart/2005/8/layout/orgChart1"/>
    <dgm:cxn modelId="{358D70C6-2089-4F9B-9448-DB0092BFEC43}" srcId="{E79B8587-030E-44B1-9805-71CC1ABAD63C}" destId="{E776D4E2-5A05-4AA9-9098-2B3C4CABBFE0}" srcOrd="9" destOrd="0" parTransId="{C0236725-83DE-4899-A7FE-7F11BEBC9B7D}" sibTransId="{98230127-F8D4-44F1-AFD2-4A247FF0B7F7}"/>
    <dgm:cxn modelId="{4FA8A168-9073-4F34-99E9-89C8BB99FA0A}" type="presOf" srcId="{A0466CA6-9CC9-476C-8504-0D2250EABA99}" destId="{3AF8AC69-401C-416D-9C1A-E79134D4512D}" srcOrd="1" destOrd="0" presId="urn:microsoft.com/office/officeart/2005/8/layout/orgChart1"/>
    <dgm:cxn modelId="{F7F32BC9-A223-4237-9A02-DE62B754B419}" type="presParOf" srcId="{9966EDFA-400B-42E1-AEA1-A1961451F36A}" destId="{2CD04DCE-A844-4997-9A91-984D334747D1}" srcOrd="0" destOrd="0" presId="urn:microsoft.com/office/officeart/2005/8/layout/orgChart1"/>
    <dgm:cxn modelId="{EB86F912-B40E-4A68-BFD0-185C97D4DADC}" type="presParOf" srcId="{2CD04DCE-A844-4997-9A91-984D334747D1}" destId="{CEE198F0-14D3-43E9-AF86-5D4A6CF3EC80}" srcOrd="0" destOrd="0" presId="urn:microsoft.com/office/officeart/2005/8/layout/orgChart1"/>
    <dgm:cxn modelId="{BE94E8A1-AB2F-4993-AA67-1CCF7216FB82}" type="presParOf" srcId="{CEE198F0-14D3-43E9-AF86-5D4A6CF3EC80}" destId="{8398F715-145A-48E4-88CA-E077CC59AC03}" srcOrd="0" destOrd="0" presId="urn:microsoft.com/office/officeart/2005/8/layout/orgChart1"/>
    <dgm:cxn modelId="{CDBFB8B5-B164-4B2E-BC19-00E27D4ACAF0}" type="presParOf" srcId="{CEE198F0-14D3-43E9-AF86-5D4A6CF3EC80}" destId="{127D950A-8E43-47B0-8414-BBE5DCF3A18A}" srcOrd="1" destOrd="0" presId="urn:microsoft.com/office/officeart/2005/8/layout/orgChart1"/>
    <dgm:cxn modelId="{4451581E-CFAD-4A42-A316-99BCB97A6D33}" type="presParOf" srcId="{2CD04DCE-A844-4997-9A91-984D334747D1}" destId="{3491F95E-4FA3-4F36-A393-A3C2DF8A5D50}" srcOrd="1" destOrd="0" presId="urn:microsoft.com/office/officeart/2005/8/layout/orgChart1"/>
    <dgm:cxn modelId="{D1ABE53B-C369-4471-84D9-77A2CBD218E0}" type="presParOf" srcId="{3491F95E-4FA3-4F36-A393-A3C2DF8A5D50}" destId="{48899A28-1C3C-47BE-AB0F-2C1A8E73DEA8}" srcOrd="0" destOrd="0" presId="urn:microsoft.com/office/officeart/2005/8/layout/orgChart1"/>
    <dgm:cxn modelId="{BB2711B3-8D3A-4CA9-81C0-34C34C376E7A}" type="presParOf" srcId="{3491F95E-4FA3-4F36-A393-A3C2DF8A5D50}" destId="{A509E0A4-5DD0-40CA-A1EC-D44D5645D848}" srcOrd="1" destOrd="0" presId="urn:microsoft.com/office/officeart/2005/8/layout/orgChart1"/>
    <dgm:cxn modelId="{A457E896-5E77-459C-9BBF-37613B548CAE}" type="presParOf" srcId="{A509E0A4-5DD0-40CA-A1EC-D44D5645D848}" destId="{6CFCC551-E5A2-4DDE-8908-4E508671A4A4}" srcOrd="0" destOrd="0" presId="urn:microsoft.com/office/officeart/2005/8/layout/orgChart1"/>
    <dgm:cxn modelId="{5D8813B9-E2AC-43CC-B32C-92B1841FD59D}" type="presParOf" srcId="{6CFCC551-E5A2-4DDE-8908-4E508671A4A4}" destId="{58E40100-D2B4-4113-AB7B-D74FBCF43EBB}" srcOrd="0" destOrd="0" presId="urn:microsoft.com/office/officeart/2005/8/layout/orgChart1"/>
    <dgm:cxn modelId="{CC724997-90DE-43A2-B3B1-95F75048128E}" type="presParOf" srcId="{6CFCC551-E5A2-4DDE-8908-4E508671A4A4}" destId="{EF5F570E-F855-48DA-8755-2E010D0B75E2}" srcOrd="1" destOrd="0" presId="urn:microsoft.com/office/officeart/2005/8/layout/orgChart1"/>
    <dgm:cxn modelId="{334D78B5-60CF-4161-ADDC-9ECA2F6050C8}" type="presParOf" srcId="{A509E0A4-5DD0-40CA-A1EC-D44D5645D848}" destId="{6162A7D7-81DF-4441-A02B-F71DDB2AC93E}" srcOrd="1" destOrd="0" presId="urn:microsoft.com/office/officeart/2005/8/layout/orgChart1"/>
    <dgm:cxn modelId="{8EAD0341-EE2B-4D9A-854F-7DB63C84258B}" type="presParOf" srcId="{6162A7D7-81DF-4441-A02B-F71DDB2AC93E}" destId="{DC55F367-FAC2-4529-86A3-4A93A4BAE1D3}" srcOrd="0" destOrd="0" presId="urn:microsoft.com/office/officeart/2005/8/layout/orgChart1"/>
    <dgm:cxn modelId="{BF968979-8996-4BD6-B406-CA9721E0162A}" type="presParOf" srcId="{6162A7D7-81DF-4441-A02B-F71DDB2AC93E}" destId="{1A8F10FD-3B28-4225-BC7F-3A7814628BFD}" srcOrd="1" destOrd="0" presId="urn:microsoft.com/office/officeart/2005/8/layout/orgChart1"/>
    <dgm:cxn modelId="{EF1B1738-BBF0-4742-84BC-5F92C9FDC951}" type="presParOf" srcId="{1A8F10FD-3B28-4225-BC7F-3A7814628BFD}" destId="{71D689B0-0443-4F88-85BC-BDEB29F7585C}" srcOrd="0" destOrd="0" presId="urn:microsoft.com/office/officeart/2005/8/layout/orgChart1"/>
    <dgm:cxn modelId="{2A83A82C-D508-475D-A2AC-270EF7282E6D}" type="presParOf" srcId="{71D689B0-0443-4F88-85BC-BDEB29F7585C}" destId="{30EDC27B-2058-44C2-9AB1-D7C6B099B849}" srcOrd="0" destOrd="0" presId="urn:microsoft.com/office/officeart/2005/8/layout/orgChart1"/>
    <dgm:cxn modelId="{C1B8BC72-D2A5-4E30-8D6D-5C339E5E3EB2}" type="presParOf" srcId="{71D689B0-0443-4F88-85BC-BDEB29F7585C}" destId="{B165760B-771B-44BF-BBC2-65842E2D331A}" srcOrd="1" destOrd="0" presId="urn:microsoft.com/office/officeart/2005/8/layout/orgChart1"/>
    <dgm:cxn modelId="{53F71F1C-9C23-43D1-AAF1-5126BE769141}" type="presParOf" srcId="{1A8F10FD-3B28-4225-BC7F-3A7814628BFD}" destId="{7DB0381A-51D3-45E5-AF12-2AD1468A58AF}" srcOrd="1" destOrd="0" presId="urn:microsoft.com/office/officeart/2005/8/layout/orgChart1"/>
    <dgm:cxn modelId="{CAAD221A-D715-4537-95DD-1C20A63FA982}" type="presParOf" srcId="{1A8F10FD-3B28-4225-BC7F-3A7814628BFD}" destId="{D57061A0-0664-446A-AB8D-DACF51D02A38}" srcOrd="2" destOrd="0" presId="urn:microsoft.com/office/officeart/2005/8/layout/orgChart1"/>
    <dgm:cxn modelId="{33309047-35AA-4459-9ED7-592613430F39}" type="presParOf" srcId="{6162A7D7-81DF-4441-A02B-F71DDB2AC93E}" destId="{879E3396-7F71-4B7E-895A-1FABDCD05C30}" srcOrd="2" destOrd="0" presId="urn:microsoft.com/office/officeart/2005/8/layout/orgChart1"/>
    <dgm:cxn modelId="{929956FF-2D3B-498F-9AFC-479E70467FEF}" type="presParOf" srcId="{6162A7D7-81DF-4441-A02B-F71DDB2AC93E}" destId="{60474423-9FB2-43C2-8F11-5E58AB81A967}" srcOrd="3" destOrd="0" presId="urn:microsoft.com/office/officeart/2005/8/layout/orgChart1"/>
    <dgm:cxn modelId="{79317D6D-DEF0-4FB7-A630-6056FCFB0321}" type="presParOf" srcId="{60474423-9FB2-43C2-8F11-5E58AB81A967}" destId="{E3E7F10B-F5C4-4BD1-8CCD-47B1A8070C5C}" srcOrd="0" destOrd="0" presId="urn:microsoft.com/office/officeart/2005/8/layout/orgChart1"/>
    <dgm:cxn modelId="{09E0F059-8241-4207-8AC3-336B5AC41727}" type="presParOf" srcId="{E3E7F10B-F5C4-4BD1-8CCD-47B1A8070C5C}" destId="{29396DB7-02D3-43AA-8C54-6D09386A0AFC}" srcOrd="0" destOrd="0" presId="urn:microsoft.com/office/officeart/2005/8/layout/orgChart1"/>
    <dgm:cxn modelId="{BE316BBF-26D9-450A-B94E-034BE48878B1}" type="presParOf" srcId="{E3E7F10B-F5C4-4BD1-8CCD-47B1A8070C5C}" destId="{EA508646-A967-47D9-AE24-FCBA9FEE78EE}" srcOrd="1" destOrd="0" presId="urn:microsoft.com/office/officeart/2005/8/layout/orgChart1"/>
    <dgm:cxn modelId="{05A96B7C-75BA-45FF-B676-798CA5B00CE0}" type="presParOf" srcId="{60474423-9FB2-43C2-8F11-5E58AB81A967}" destId="{A1A327DC-B5BB-476C-8B5E-9E7953672F6A}" srcOrd="1" destOrd="0" presId="urn:microsoft.com/office/officeart/2005/8/layout/orgChart1"/>
    <dgm:cxn modelId="{8E049636-5BAF-426A-93D8-A7AF9307C503}" type="presParOf" srcId="{60474423-9FB2-43C2-8F11-5E58AB81A967}" destId="{276D70FE-5F3F-44F7-8393-CC47F1521976}" srcOrd="2" destOrd="0" presId="urn:microsoft.com/office/officeart/2005/8/layout/orgChart1"/>
    <dgm:cxn modelId="{34281B92-637C-4ACE-AA0F-B6E35FC2234E}" type="presParOf" srcId="{A509E0A4-5DD0-40CA-A1EC-D44D5645D848}" destId="{9E4F0DD8-2F98-4B02-AB5E-E44E54796520}" srcOrd="2" destOrd="0" presId="urn:microsoft.com/office/officeart/2005/8/layout/orgChart1"/>
    <dgm:cxn modelId="{452AF582-7A49-4FA5-97B2-B6B311334E6F}" type="presParOf" srcId="{9E4F0DD8-2F98-4B02-AB5E-E44E54796520}" destId="{DD5DF435-61F0-4AE6-BAEE-EC57746E4936}" srcOrd="0" destOrd="0" presId="urn:microsoft.com/office/officeart/2005/8/layout/orgChart1"/>
    <dgm:cxn modelId="{A0AE9328-78D2-4B87-B8F2-F289610F33FC}" type="presParOf" srcId="{9E4F0DD8-2F98-4B02-AB5E-E44E54796520}" destId="{29C837EB-0FFB-4D43-947E-C0E4F96C6813}" srcOrd="1" destOrd="0" presId="urn:microsoft.com/office/officeart/2005/8/layout/orgChart1"/>
    <dgm:cxn modelId="{8611CD6E-8C5D-4029-A4B3-11CCA1E44C49}" type="presParOf" srcId="{29C837EB-0FFB-4D43-947E-C0E4F96C6813}" destId="{FA51B73F-0BA3-4F58-8638-8BB4F8D6D8C7}" srcOrd="0" destOrd="0" presId="urn:microsoft.com/office/officeart/2005/8/layout/orgChart1"/>
    <dgm:cxn modelId="{E8C90E9F-B79E-4A5F-856D-68ED76EC9680}" type="presParOf" srcId="{FA51B73F-0BA3-4F58-8638-8BB4F8D6D8C7}" destId="{2B784B61-CC4A-4D55-96B3-E6FFB2AF502B}" srcOrd="0" destOrd="0" presId="urn:microsoft.com/office/officeart/2005/8/layout/orgChart1"/>
    <dgm:cxn modelId="{57CD632D-159E-4E0B-BDED-8C0EA8275AF9}" type="presParOf" srcId="{FA51B73F-0BA3-4F58-8638-8BB4F8D6D8C7}" destId="{3AF8AC69-401C-416D-9C1A-E79134D4512D}" srcOrd="1" destOrd="0" presId="urn:microsoft.com/office/officeart/2005/8/layout/orgChart1"/>
    <dgm:cxn modelId="{36F193FB-0A19-472B-A58E-A4B1378EF295}" type="presParOf" srcId="{29C837EB-0FFB-4D43-947E-C0E4F96C6813}" destId="{D63A19EC-D806-4836-B72B-8432EF0804DB}" srcOrd="1" destOrd="0" presId="urn:microsoft.com/office/officeart/2005/8/layout/orgChart1"/>
    <dgm:cxn modelId="{2A3C7F3A-C3EF-449D-9ADF-75D2376EC4BD}" type="presParOf" srcId="{29C837EB-0FFB-4D43-947E-C0E4F96C6813}" destId="{CCDE6959-FEC9-48B7-BB19-9DD79AFDC9B8}" srcOrd="2" destOrd="0" presId="urn:microsoft.com/office/officeart/2005/8/layout/orgChart1"/>
    <dgm:cxn modelId="{2E3C2803-D6D9-4013-8A26-5B1667AD929E}" type="presParOf" srcId="{9E4F0DD8-2F98-4B02-AB5E-E44E54796520}" destId="{7B221500-4669-473E-8CFC-888328050919}" srcOrd="2" destOrd="0" presId="urn:microsoft.com/office/officeart/2005/8/layout/orgChart1"/>
    <dgm:cxn modelId="{D2226896-5F16-47E3-95B6-639E2762C24C}" type="presParOf" srcId="{9E4F0DD8-2F98-4B02-AB5E-E44E54796520}" destId="{36BCCB56-140A-49DD-88EF-4F69E168E5FF}" srcOrd="3" destOrd="0" presId="urn:microsoft.com/office/officeart/2005/8/layout/orgChart1"/>
    <dgm:cxn modelId="{2B0A34A9-D9FD-46FF-859E-CC144068BC87}" type="presParOf" srcId="{36BCCB56-140A-49DD-88EF-4F69E168E5FF}" destId="{DF648F2A-84C4-423D-98EA-7B537A150416}" srcOrd="0" destOrd="0" presId="urn:microsoft.com/office/officeart/2005/8/layout/orgChart1"/>
    <dgm:cxn modelId="{0A1E0FB3-3E86-4F04-A655-C328015B4AF1}" type="presParOf" srcId="{DF648F2A-84C4-423D-98EA-7B537A150416}" destId="{0E94F49B-478F-4463-B627-9D8F382751FF}" srcOrd="0" destOrd="0" presId="urn:microsoft.com/office/officeart/2005/8/layout/orgChart1"/>
    <dgm:cxn modelId="{0CFAD00A-E285-4850-8A47-BB2E8AF33809}" type="presParOf" srcId="{DF648F2A-84C4-423D-98EA-7B537A150416}" destId="{077BCD1B-C7FF-4C56-9703-A3A520B8FBA3}" srcOrd="1" destOrd="0" presId="urn:microsoft.com/office/officeart/2005/8/layout/orgChart1"/>
    <dgm:cxn modelId="{E5FB17E8-1CC3-42B9-97AD-7351D02C9DE1}" type="presParOf" srcId="{36BCCB56-140A-49DD-88EF-4F69E168E5FF}" destId="{99809486-F146-4D2A-8E93-A39A6A9A07B8}" srcOrd="1" destOrd="0" presId="urn:microsoft.com/office/officeart/2005/8/layout/orgChart1"/>
    <dgm:cxn modelId="{5BCBE8D7-5972-4190-AFF5-2EB3AD9F7BA1}" type="presParOf" srcId="{36BCCB56-140A-49DD-88EF-4F69E168E5FF}" destId="{1F536880-9B36-48F0-BE17-C06E1D5F3D7F}" srcOrd="2" destOrd="0" presId="urn:microsoft.com/office/officeart/2005/8/layout/orgChart1"/>
    <dgm:cxn modelId="{C4AFB84A-856B-4548-ABFC-52FDA011EDAB}" type="presParOf" srcId="{9E4F0DD8-2F98-4B02-AB5E-E44E54796520}" destId="{A43C7742-D16B-47DF-B03C-9B1DC803713C}" srcOrd="4" destOrd="0" presId="urn:microsoft.com/office/officeart/2005/8/layout/orgChart1"/>
    <dgm:cxn modelId="{D270C1D4-7771-4169-8597-A8C7765F8C4D}" type="presParOf" srcId="{9E4F0DD8-2F98-4B02-AB5E-E44E54796520}" destId="{EDC3548E-4B77-46B2-91D9-83CF2FA9084A}" srcOrd="5" destOrd="0" presId="urn:microsoft.com/office/officeart/2005/8/layout/orgChart1"/>
    <dgm:cxn modelId="{A349ADE1-59A1-47A3-B13F-CE3344645DA0}" type="presParOf" srcId="{EDC3548E-4B77-46B2-91D9-83CF2FA9084A}" destId="{5BDDD029-24AD-415A-8A54-F9A060C6AEBD}" srcOrd="0" destOrd="0" presId="urn:microsoft.com/office/officeart/2005/8/layout/orgChart1"/>
    <dgm:cxn modelId="{2D554C4F-3FA7-4690-8D3A-AE84DD0C8B72}" type="presParOf" srcId="{5BDDD029-24AD-415A-8A54-F9A060C6AEBD}" destId="{10187893-F8D0-4CF3-B698-AF07CA59C6B2}" srcOrd="0" destOrd="0" presId="urn:microsoft.com/office/officeart/2005/8/layout/orgChart1"/>
    <dgm:cxn modelId="{5F78DDDE-9AD8-470D-9484-2C88622C52A2}" type="presParOf" srcId="{5BDDD029-24AD-415A-8A54-F9A060C6AEBD}" destId="{97EC8EE2-C158-48D1-86B5-7B1F097BC73C}" srcOrd="1" destOrd="0" presId="urn:microsoft.com/office/officeart/2005/8/layout/orgChart1"/>
    <dgm:cxn modelId="{59607988-16B5-45D9-B787-D9C6AAD49D52}" type="presParOf" srcId="{EDC3548E-4B77-46B2-91D9-83CF2FA9084A}" destId="{26B68D24-3E1E-4C5D-A291-512D83B4004B}" srcOrd="1" destOrd="0" presId="urn:microsoft.com/office/officeart/2005/8/layout/orgChart1"/>
    <dgm:cxn modelId="{7DAA67A5-C298-4782-A0C0-05E766141319}" type="presParOf" srcId="{EDC3548E-4B77-46B2-91D9-83CF2FA9084A}" destId="{3EE48B3C-D8B6-4E73-B392-485E368E5508}" srcOrd="2" destOrd="0" presId="urn:microsoft.com/office/officeart/2005/8/layout/orgChart1"/>
    <dgm:cxn modelId="{0DDD4EDD-0F20-47B1-8907-8229D1073A22}" type="presParOf" srcId="{9E4F0DD8-2F98-4B02-AB5E-E44E54796520}" destId="{1C84A7D9-D30C-4826-83E8-63E6DEFA5836}" srcOrd="6" destOrd="0" presId="urn:microsoft.com/office/officeart/2005/8/layout/orgChart1"/>
    <dgm:cxn modelId="{8657FE02-8947-4D90-BA21-EC7CF553F543}" type="presParOf" srcId="{9E4F0DD8-2F98-4B02-AB5E-E44E54796520}" destId="{76905711-A2D7-4DB4-8921-CA7BD567B235}" srcOrd="7" destOrd="0" presId="urn:microsoft.com/office/officeart/2005/8/layout/orgChart1"/>
    <dgm:cxn modelId="{79835F48-4546-4DCC-846E-F6973754A3F4}" type="presParOf" srcId="{76905711-A2D7-4DB4-8921-CA7BD567B235}" destId="{B6EE2C4F-E225-438D-B0A2-B1F9E7D30B17}" srcOrd="0" destOrd="0" presId="urn:microsoft.com/office/officeart/2005/8/layout/orgChart1"/>
    <dgm:cxn modelId="{ED06B834-E570-4677-A1DB-E90D9F5F3918}" type="presParOf" srcId="{B6EE2C4F-E225-438D-B0A2-B1F9E7D30B17}" destId="{1628A43D-24A5-4308-9EB0-F5CE37C3D641}" srcOrd="0" destOrd="0" presId="urn:microsoft.com/office/officeart/2005/8/layout/orgChart1"/>
    <dgm:cxn modelId="{2805F567-4A82-499F-B8CC-DD5F40B54AD8}" type="presParOf" srcId="{B6EE2C4F-E225-438D-B0A2-B1F9E7D30B17}" destId="{D60EDDAD-48CA-4871-87A6-1DE082165C59}" srcOrd="1" destOrd="0" presId="urn:microsoft.com/office/officeart/2005/8/layout/orgChart1"/>
    <dgm:cxn modelId="{1DC10FD3-CCCF-43C0-B4D3-FB53B45FD640}" type="presParOf" srcId="{76905711-A2D7-4DB4-8921-CA7BD567B235}" destId="{19892B5D-4A80-4A89-9197-6420E158E5D6}" srcOrd="1" destOrd="0" presId="urn:microsoft.com/office/officeart/2005/8/layout/orgChart1"/>
    <dgm:cxn modelId="{8AD6E372-F230-4493-B479-9E204C85555E}" type="presParOf" srcId="{76905711-A2D7-4DB4-8921-CA7BD567B235}" destId="{B6F859D3-D326-4F56-BB7F-093B16E6BD76}" srcOrd="2" destOrd="0" presId="urn:microsoft.com/office/officeart/2005/8/layout/orgChart1"/>
    <dgm:cxn modelId="{45456270-3BD0-4732-BC30-03862A78BB63}" type="presParOf" srcId="{9E4F0DD8-2F98-4B02-AB5E-E44E54796520}" destId="{060A16FC-E1F3-4428-B03E-1319BF096BD0}" srcOrd="8" destOrd="0" presId="urn:microsoft.com/office/officeart/2005/8/layout/orgChart1"/>
    <dgm:cxn modelId="{2AD971E0-69A8-4DDC-AB0B-B63BB11244C9}" type="presParOf" srcId="{9E4F0DD8-2F98-4B02-AB5E-E44E54796520}" destId="{BBD3CB36-2305-4F38-97C9-F4345840417A}" srcOrd="9" destOrd="0" presId="urn:microsoft.com/office/officeart/2005/8/layout/orgChart1"/>
    <dgm:cxn modelId="{0E969BBF-797A-4550-8755-2CE349A54A07}" type="presParOf" srcId="{BBD3CB36-2305-4F38-97C9-F4345840417A}" destId="{66E28F47-55B4-4FCA-A25C-A2CCC8523C4B}" srcOrd="0" destOrd="0" presId="urn:microsoft.com/office/officeart/2005/8/layout/orgChart1"/>
    <dgm:cxn modelId="{A75CB199-B066-4C47-9B76-CEB95FB36A74}" type="presParOf" srcId="{66E28F47-55B4-4FCA-A25C-A2CCC8523C4B}" destId="{9074BEE0-4728-4D29-90FB-3BCC90600E1D}" srcOrd="0" destOrd="0" presId="urn:microsoft.com/office/officeart/2005/8/layout/orgChart1"/>
    <dgm:cxn modelId="{7C79684B-21F1-411B-AB38-29A64E6396A3}" type="presParOf" srcId="{66E28F47-55B4-4FCA-A25C-A2CCC8523C4B}" destId="{3359437D-CE54-435B-BDC1-FFE27555EA81}" srcOrd="1" destOrd="0" presId="urn:microsoft.com/office/officeart/2005/8/layout/orgChart1"/>
    <dgm:cxn modelId="{F0FD847F-4E50-413C-8FD7-0C0532C91FCD}" type="presParOf" srcId="{BBD3CB36-2305-4F38-97C9-F4345840417A}" destId="{39C55303-86A3-40B5-9F98-FA1EDBA6FBA6}" srcOrd="1" destOrd="0" presId="urn:microsoft.com/office/officeart/2005/8/layout/orgChart1"/>
    <dgm:cxn modelId="{B7BC8708-81D8-49E5-8C9A-EC9CD42CD00D}" type="presParOf" srcId="{BBD3CB36-2305-4F38-97C9-F4345840417A}" destId="{EF4D3431-C50A-423F-BA53-3DF802F56863}" srcOrd="2" destOrd="0" presId="urn:microsoft.com/office/officeart/2005/8/layout/orgChart1"/>
    <dgm:cxn modelId="{9E063C3C-A57B-4026-AF4F-5A298F3DC0F8}" type="presParOf" srcId="{9E4F0DD8-2F98-4B02-AB5E-E44E54796520}" destId="{3854ED98-5E11-4D8A-8F33-BE5A0CE45939}" srcOrd="10" destOrd="0" presId="urn:microsoft.com/office/officeart/2005/8/layout/orgChart1"/>
    <dgm:cxn modelId="{7EFA9A32-6D5F-4CCB-8714-F80BEC011FC1}" type="presParOf" srcId="{9E4F0DD8-2F98-4B02-AB5E-E44E54796520}" destId="{D25D1120-4B05-401E-9F30-DE268037FD5A}" srcOrd="11" destOrd="0" presId="urn:microsoft.com/office/officeart/2005/8/layout/orgChart1"/>
    <dgm:cxn modelId="{3174B433-8748-4E97-973C-33AFF1EF9BD8}" type="presParOf" srcId="{D25D1120-4B05-401E-9F30-DE268037FD5A}" destId="{B2C6E53F-742F-4EF4-92CA-BF6D186A3725}" srcOrd="0" destOrd="0" presId="urn:microsoft.com/office/officeart/2005/8/layout/orgChart1"/>
    <dgm:cxn modelId="{223ACA0D-39B3-48E1-A1F4-599DD2081ED9}" type="presParOf" srcId="{B2C6E53F-742F-4EF4-92CA-BF6D186A3725}" destId="{A73C2D05-AA14-481B-9A30-4D0734136B98}" srcOrd="0" destOrd="0" presId="urn:microsoft.com/office/officeart/2005/8/layout/orgChart1"/>
    <dgm:cxn modelId="{B9748F22-5EF9-4CAB-B1D2-3F59731F804C}" type="presParOf" srcId="{B2C6E53F-742F-4EF4-92CA-BF6D186A3725}" destId="{ABFBB0C3-EA12-45BF-91E6-64F0EE08EF4B}" srcOrd="1" destOrd="0" presId="urn:microsoft.com/office/officeart/2005/8/layout/orgChart1"/>
    <dgm:cxn modelId="{E0795410-1A4F-4449-94E0-F70BE918FA82}" type="presParOf" srcId="{D25D1120-4B05-401E-9F30-DE268037FD5A}" destId="{25FB653B-8C8A-4AE2-8417-4684B10C2F90}" srcOrd="1" destOrd="0" presId="urn:microsoft.com/office/officeart/2005/8/layout/orgChart1"/>
    <dgm:cxn modelId="{50BDD67C-552B-4D9A-9C8C-5217F6998DC6}" type="presParOf" srcId="{D25D1120-4B05-401E-9F30-DE268037FD5A}" destId="{3A75C642-3107-4CE5-86CF-AA8C0CC49DC9}" srcOrd="2" destOrd="0" presId="urn:microsoft.com/office/officeart/2005/8/layout/orgChart1"/>
    <dgm:cxn modelId="{1537CD93-7895-4543-93DD-C76745056DAE}" type="presParOf" srcId="{9E4F0DD8-2F98-4B02-AB5E-E44E54796520}" destId="{EA4BD725-036F-4817-997F-CBA5FD6C8979}" srcOrd="12" destOrd="0" presId="urn:microsoft.com/office/officeart/2005/8/layout/orgChart1"/>
    <dgm:cxn modelId="{E9A6606B-A670-4CA1-A39E-C0180C9A7EAD}" type="presParOf" srcId="{9E4F0DD8-2F98-4B02-AB5E-E44E54796520}" destId="{244DF7AB-BDDB-402B-AD80-10C0767585B4}" srcOrd="13" destOrd="0" presId="urn:microsoft.com/office/officeart/2005/8/layout/orgChart1"/>
    <dgm:cxn modelId="{3F8EE792-9DBF-49A1-A195-2219524C8F0B}" type="presParOf" srcId="{244DF7AB-BDDB-402B-AD80-10C0767585B4}" destId="{A3D4E162-4B29-4FAA-B7EE-A352622F7CCF}" srcOrd="0" destOrd="0" presId="urn:microsoft.com/office/officeart/2005/8/layout/orgChart1"/>
    <dgm:cxn modelId="{0028813B-51BE-4E6C-B4AF-6A4C42C3FFEE}" type="presParOf" srcId="{A3D4E162-4B29-4FAA-B7EE-A352622F7CCF}" destId="{B2BE84BA-5FDF-4AA0-86A9-60488FF08B7D}" srcOrd="0" destOrd="0" presId="urn:microsoft.com/office/officeart/2005/8/layout/orgChart1"/>
    <dgm:cxn modelId="{E9928FAD-7E41-4D9A-B985-B56A24CEE57A}" type="presParOf" srcId="{A3D4E162-4B29-4FAA-B7EE-A352622F7CCF}" destId="{0DC8014F-925C-4F77-AA58-8982AF608579}" srcOrd="1" destOrd="0" presId="urn:microsoft.com/office/officeart/2005/8/layout/orgChart1"/>
    <dgm:cxn modelId="{BFDFDBC5-CE6D-4178-B2D4-6BFB97AE55C4}" type="presParOf" srcId="{244DF7AB-BDDB-402B-AD80-10C0767585B4}" destId="{18EB353D-84B9-4D8C-8911-5DCBE5E3208A}" srcOrd="1" destOrd="0" presId="urn:microsoft.com/office/officeart/2005/8/layout/orgChart1"/>
    <dgm:cxn modelId="{5983246E-8930-44A0-AA8A-F28DCEF7461D}" type="presParOf" srcId="{244DF7AB-BDDB-402B-AD80-10C0767585B4}" destId="{0C2F17F7-976A-443A-8A07-9E23A7B99022}" srcOrd="2" destOrd="0" presId="urn:microsoft.com/office/officeart/2005/8/layout/orgChart1"/>
    <dgm:cxn modelId="{744799A5-8149-4494-8155-F53E099D00D9}" type="presParOf" srcId="{9E4F0DD8-2F98-4B02-AB5E-E44E54796520}" destId="{9FCFC54F-CF64-48B7-BC96-B76E847E6A97}" srcOrd="14" destOrd="0" presId="urn:microsoft.com/office/officeart/2005/8/layout/orgChart1"/>
    <dgm:cxn modelId="{9C1F8BC4-D2E1-44E2-8026-6FA8C03C5051}" type="presParOf" srcId="{9E4F0DD8-2F98-4B02-AB5E-E44E54796520}" destId="{317E6226-D259-4ECD-BEBF-CAD271992234}" srcOrd="15" destOrd="0" presId="urn:microsoft.com/office/officeart/2005/8/layout/orgChart1"/>
    <dgm:cxn modelId="{5986D53C-4F91-40C4-995E-0B502E9BDA8E}" type="presParOf" srcId="{317E6226-D259-4ECD-BEBF-CAD271992234}" destId="{399E8437-CF40-44D4-9CD6-CF6734DE5C07}" srcOrd="0" destOrd="0" presId="urn:microsoft.com/office/officeart/2005/8/layout/orgChart1"/>
    <dgm:cxn modelId="{3F8B2570-73E7-4D25-B2E4-9588B47F2E5B}" type="presParOf" srcId="{399E8437-CF40-44D4-9CD6-CF6734DE5C07}" destId="{46D1F6D5-70D5-4E54-AD8E-A191A8378F32}" srcOrd="0" destOrd="0" presId="urn:microsoft.com/office/officeart/2005/8/layout/orgChart1"/>
    <dgm:cxn modelId="{CC3802C2-FE5C-439B-A16B-D3882E35295A}" type="presParOf" srcId="{399E8437-CF40-44D4-9CD6-CF6734DE5C07}" destId="{66BF6B98-2468-4778-8C94-E762166D0839}" srcOrd="1" destOrd="0" presId="urn:microsoft.com/office/officeart/2005/8/layout/orgChart1"/>
    <dgm:cxn modelId="{C89FB152-DDD7-4F14-BE21-37BD60631B9F}" type="presParOf" srcId="{317E6226-D259-4ECD-BEBF-CAD271992234}" destId="{9124A366-9B4C-41E9-8D39-ECC9EF5B231D}" srcOrd="1" destOrd="0" presId="urn:microsoft.com/office/officeart/2005/8/layout/orgChart1"/>
    <dgm:cxn modelId="{DD38E9EA-6BCF-4196-9ECD-F4E854ADDCFA}" type="presParOf" srcId="{317E6226-D259-4ECD-BEBF-CAD271992234}" destId="{27716B71-30A2-4137-807B-5CE3AB8E35F9}" srcOrd="2" destOrd="0" presId="urn:microsoft.com/office/officeart/2005/8/layout/orgChart1"/>
    <dgm:cxn modelId="{3642842A-2AB2-452A-BF88-EF85FB3C0814}" type="presParOf" srcId="{9E4F0DD8-2F98-4B02-AB5E-E44E54796520}" destId="{268FDF38-89E5-4C17-9DD9-D7A8B4178D19}" srcOrd="16" destOrd="0" presId="urn:microsoft.com/office/officeart/2005/8/layout/orgChart1"/>
    <dgm:cxn modelId="{D2E1E403-4060-446C-9E55-925254C57F14}" type="presParOf" srcId="{9E4F0DD8-2F98-4B02-AB5E-E44E54796520}" destId="{D7F11609-BF72-40DC-B19E-00170019B1BD}" srcOrd="17" destOrd="0" presId="urn:microsoft.com/office/officeart/2005/8/layout/orgChart1"/>
    <dgm:cxn modelId="{BD5BC775-3920-47EA-9479-5CF5DBC3D276}" type="presParOf" srcId="{D7F11609-BF72-40DC-B19E-00170019B1BD}" destId="{36648AB2-CE9E-4667-84CB-0F53101F06B2}" srcOrd="0" destOrd="0" presId="urn:microsoft.com/office/officeart/2005/8/layout/orgChart1"/>
    <dgm:cxn modelId="{E9F6B5B6-3402-4E8D-82E8-754AF31C514A}" type="presParOf" srcId="{36648AB2-CE9E-4667-84CB-0F53101F06B2}" destId="{129F2049-7BA4-447F-918D-31A5535D6905}" srcOrd="0" destOrd="0" presId="urn:microsoft.com/office/officeart/2005/8/layout/orgChart1"/>
    <dgm:cxn modelId="{96EA95EB-AE60-43DF-8BDA-ADEE10E1D876}" type="presParOf" srcId="{36648AB2-CE9E-4667-84CB-0F53101F06B2}" destId="{F57B6871-A1D3-4CA3-BE14-607290D787B5}" srcOrd="1" destOrd="0" presId="urn:microsoft.com/office/officeart/2005/8/layout/orgChart1"/>
    <dgm:cxn modelId="{A5A23995-2092-4E84-A334-17DCD8A139D1}" type="presParOf" srcId="{D7F11609-BF72-40DC-B19E-00170019B1BD}" destId="{EC5052CB-473B-409F-BACB-4E4EABB7E279}" srcOrd="1" destOrd="0" presId="urn:microsoft.com/office/officeart/2005/8/layout/orgChart1"/>
    <dgm:cxn modelId="{9BA4D947-0D4E-4269-BAB1-248BA7267E31}" type="presParOf" srcId="{D7F11609-BF72-40DC-B19E-00170019B1BD}" destId="{5E4F7A45-0663-4AD5-87D3-668F2613856C}" srcOrd="2" destOrd="0" presId="urn:microsoft.com/office/officeart/2005/8/layout/orgChart1"/>
    <dgm:cxn modelId="{B6A9BCA1-578B-4841-AB67-7EF7663F16F6}" type="presParOf" srcId="{9E4F0DD8-2F98-4B02-AB5E-E44E54796520}" destId="{3FB35C8A-5327-4034-ADB3-FB5C9319AABE}" srcOrd="18" destOrd="0" presId="urn:microsoft.com/office/officeart/2005/8/layout/orgChart1"/>
    <dgm:cxn modelId="{772642E1-3CA0-463D-AF65-9B10E63AD593}" type="presParOf" srcId="{9E4F0DD8-2F98-4B02-AB5E-E44E54796520}" destId="{D835872A-8776-405C-89B0-ECDDE37E6762}" srcOrd="19" destOrd="0" presId="urn:microsoft.com/office/officeart/2005/8/layout/orgChart1"/>
    <dgm:cxn modelId="{00F94D96-9EE5-41A8-8373-CC117FA02F6A}" type="presParOf" srcId="{D835872A-8776-405C-89B0-ECDDE37E6762}" destId="{1692C54E-C0D4-4A2E-A3A3-23B81E5BCEB1}" srcOrd="0" destOrd="0" presId="urn:microsoft.com/office/officeart/2005/8/layout/orgChart1"/>
    <dgm:cxn modelId="{88457D54-37CD-4A19-A0F6-DC715F9C83F6}" type="presParOf" srcId="{1692C54E-C0D4-4A2E-A3A3-23B81E5BCEB1}" destId="{505B6A10-1D40-4217-A2DA-B0E7158B05F2}" srcOrd="0" destOrd="0" presId="urn:microsoft.com/office/officeart/2005/8/layout/orgChart1"/>
    <dgm:cxn modelId="{7CD89A15-786C-48A6-8F31-6E166146E03D}" type="presParOf" srcId="{1692C54E-C0D4-4A2E-A3A3-23B81E5BCEB1}" destId="{E87E22D9-87BC-47F6-B5B9-44171A1E26F2}" srcOrd="1" destOrd="0" presId="urn:microsoft.com/office/officeart/2005/8/layout/orgChart1"/>
    <dgm:cxn modelId="{20256104-5C3A-4BDF-A87D-90C8939591B5}" type="presParOf" srcId="{D835872A-8776-405C-89B0-ECDDE37E6762}" destId="{5590C2A0-69AF-4371-8095-439D0DCD329B}" srcOrd="1" destOrd="0" presId="urn:microsoft.com/office/officeart/2005/8/layout/orgChart1"/>
    <dgm:cxn modelId="{E970526E-5E60-4FC2-B13F-C9F338FCAEB1}" type="presParOf" srcId="{D835872A-8776-405C-89B0-ECDDE37E6762}" destId="{18DFFECC-4AA6-42CB-8C2C-B55791491FBE}" srcOrd="2" destOrd="0" presId="urn:microsoft.com/office/officeart/2005/8/layout/orgChart1"/>
    <dgm:cxn modelId="{3E93C4E2-3427-4544-98A6-6EA2624C64C6}" type="presParOf" srcId="{9E4F0DD8-2F98-4B02-AB5E-E44E54796520}" destId="{D39544FA-5AA6-456D-92C1-7EE8D3680B73}" srcOrd="20" destOrd="0" presId="urn:microsoft.com/office/officeart/2005/8/layout/orgChart1"/>
    <dgm:cxn modelId="{3822153A-3799-4D93-BA7C-3BF541F3D011}" type="presParOf" srcId="{9E4F0DD8-2F98-4B02-AB5E-E44E54796520}" destId="{E97FAF45-6058-43D4-87F0-BE2609A65ED0}" srcOrd="21" destOrd="0" presId="urn:microsoft.com/office/officeart/2005/8/layout/orgChart1"/>
    <dgm:cxn modelId="{185A75A7-2F78-4D4D-A1DF-67087EAFDED9}" type="presParOf" srcId="{E97FAF45-6058-43D4-87F0-BE2609A65ED0}" destId="{F4314092-0DD4-4A8C-9C76-D67111ACABF9}" srcOrd="0" destOrd="0" presId="urn:microsoft.com/office/officeart/2005/8/layout/orgChart1"/>
    <dgm:cxn modelId="{69ABFE79-0F55-45C6-AA7C-DCE60C04CF0A}" type="presParOf" srcId="{F4314092-0DD4-4A8C-9C76-D67111ACABF9}" destId="{A54C05DD-CBC8-4748-B842-FB7EC70A37F4}" srcOrd="0" destOrd="0" presId="urn:microsoft.com/office/officeart/2005/8/layout/orgChart1"/>
    <dgm:cxn modelId="{41F3527B-6F5E-41AD-8FAE-77AF771C05DF}" type="presParOf" srcId="{F4314092-0DD4-4A8C-9C76-D67111ACABF9}" destId="{0A4FF75E-D515-4EA8-AABB-09B38FBDFF24}" srcOrd="1" destOrd="0" presId="urn:microsoft.com/office/officeart/2005/8/layout/orgChart1"/>
    <dgm:cxn modelId="{3B52BF50-C4DD-49E9-94E7-AABEBBEB726C}" type="presParOf" srcId="{E97FAF45-6058-43D4-87F0-BE2609A65ED0}" destId="{BC9EDF9D-743B-4F43-BFEA-AB6E9047C06E}" srcOrd="1" destOrd="0" presId="urn:microsoft.com/office/officeart/2005/8/layout/orgChart1"/>
    <dgm:cxn modelId="{C5BE2AAF-A6C7-422D-9CF7-B9C17B8ADBF2}" type="presParOf" srcId="{E97FAF45-6058-43D4-87F0-BE2609A65ED0}" destId="{73EE0512-8F90-4BEE-AEF7-5503AFDE84EE}" srcOrd="2" destOrd="0" presId="urn:microsoft.com/office/officeart/2005/8/layout/orgChart1"/>
    <dgm:cxn modelId="{2FF58D1F-4E3E-4469-8147-65FA52CF523B}" type="presParOf" srcId="{9E4F0DD8-2F98-4B02-AB5E-E44E54796520}" destId="{7C7DD212-D8A2-488F-8B2E-D5F9436EEC7D}" srcOrd="22" destOrd="0" presId="urn:microsoft.com/office/officeart/2005/8/layout/orgChart1"/>
    <dgm:cxn modelId="{69366598-A13B-4973-BB1C-C05490B55FED}" type="presParOf" srcId="{9E4F0DD8-2F98-4B02-AB5E-E44E54796520}" destId="{121BE523-CAD4-4D52-8ADC-99EA37BF2A62}" srcOrd="23" destOrd="0" presId="urn:microsoft.com/office/officeart/2005/8/layout/orgChart1"/>
    <dgm:cxn modelId="{315ECC33-347D-4245-BB92-D5E751D1497A}" type="presParOf" srcId="{121BE523-CAD4-4D52-8ADC-99EA37BF2A62}" destId="{7A2FD65A-AB5E-4CA1-9471-9E1AFAB0914C}" srcOrd="0" destOrd="0" presId="urn:microsoft.com/office/officeart/2005/8/layout/orgChart1"/>
    <dgm:cxn modelId="{50D17D0A-B82B-494D-A74A-ED44B0415FA3}" type="presParOf" srcId="{7A2FD65A-AB5E-4CA1-9471-9E1AFAB0914C}" destId="{6EB5583B-F60C-45B4-A3E5-96FFA34BFB55}" srcOrd="0" destOrd="0" presId="urn:microsoft.com/office/officeart/2005/8/layout/orgChart1"/>
    <dgm:cxn modelId="{C4B3E4EB-5948-4C33-9419-CBEA6EBA83E6}" type="presParOf" srcId="{7A2FD65A-AB5E-4CA1-9471-9E1AFAB0914C}" destId="{D42EEDF5-941A-40C9-8045-292D61D1F479}" srcOrd="1" destOrd="0" presId="urn:microsoft.com/office/officeart/2005/8/layout/orgChart1"/>
    <dgm:cxn modelId="{C6B28D5E-5F95-4848-82BC-B0ECCE4A2C5A}" type="presParOf" srcId="{121BE523-CAD4-4D52-8ADC-99EA37BF2A62}" destId="{8E6552F1-F1F0-4DE8-B918-4C7E32FEBB13}" srcOrd="1" destOrd="0" presId="urn:microsoft.com/office/officeart/2005/8/layout/orgChart1"/>
    <dgm:cxn modelId="{5B2D6F5A-5B73-48A7-998D-7EE660AFAA87}" type="presParOf" srcId="{121BE523-CAD4-4D52-8ADC-99EA37BF2A62}" destId="{537B94E9-A5EB-4455-8A95-A07F2C2C4357}" srcOrd="2" destOrd="0" presId="urn:microsoft.com/office/officeart/2005/8/layout/orgChart1"/>
    <dgm:cxn modelId="{822163F2-504B-4694-AA12-02BFA72E9BE7}" type="presParOf" srcId="{3491F95E-4FA3-4F36-A393-A3C2DF8A5D50}" destId="{512D934D-0243-40AA-A6B1-B15311AA8C51}" srcOrd="2" destOrd="0" presId="urn:microsoft.com/office/officeart/2005/8/layout/orgChart1"/>
    <dgm:cxn modelId="{648A0D75-23E8-4014-8A12-A7688A0DDE04}" type="presParOf" srcId="{3491F95E-4FA3-4F36-A393-A3C2DF8A5D50}" destId="{6D908260-BC0A-46E9-8FC0-8A15F5D31411}" srcOrd="3" destOrd="0" presId="urn:microsoft.com/office/officeart/2005/8/layout/orgChart1"/>
    <dgm:cxn modelId="{9477D158-FF6B-40CE-8F5F-9314478E16F0}" type="presParOf" srcId="{6D908260-BC0A-46E9-8FC0-8A15F5D31411}" destId="{196841B0-56FF-4ACD-8CB3-05E0E5A01469}" srcOrd="0" destOrd="0" presId="urn:microsoft.com/office/officeart/2005/8/layout/orgChart1"/>
    <dgm:cxn modelId="{0B7A4670-9A49-4E80-A76D-B2036C665EB5}" type="presParOf" srcId="{196841B0-56FF-4ACD-8CB3-05E0E5A01469}" destId="{BFB97CDA-7F65-4EF3-B43D-368F5C951711}" srcOrd="0" destOrd="0" presId="urn:microsoft.com/office/officeart/2005/8/layout/orgChart1"/>
    <dgm:cxn modelId="{26A9B448-DF97-4AE6-82BE-AC2D241D0994}" type="presParOf" srcId="{196841B0-56FF-4ACD-8CB3-05E0E5A01469}" destId="{180F0FA4-3ED4-474E-9C53-6311D29E97CF}" srcOrd="1" destOrd="0" presId="urn:microsoft.com/office/officeart/2005/8/layout/orgChart1"/>
    <dgm:cxn modelId="{F3B93E98-7B22-463B-8553-0F893BFFDCE2}" type="presParOf" srcId="{6D908260-BC0A-46E9-8FC0-8A15F5D31411}" destId="{DCA1A3A5-92FD-4801-840F-D6BD831E35CD}" srcOrd="1" destOrd="0" presId="urn:microsoft.com/office/officeart/2005/8/layout/orgChart1"/>
    <dgm:cxn modelId="{D500FF7F-B937-4609-9757-DDF69AC3BF10}" type="presParOf" srcId="{6D908260-BC0A-46E9-8FC0-8A15F5D31411}" destId="{4989CBF0-86C3-4730-A82E-4039241A1615}" srcOrd="2" destOrd="0" presId="urn:microsoft.com/office/officeart/2005/8/layout/orgChart1"/>
    <dgm:cxn modelId="{1649DBB7-8E43-442E-A549-9292DF6723FC}" type="presParOf" srcId="{3491F95E-4FA3-4F36-A393-A3C2DF8A5D50}" destId="{DF156EB3-F012-4901-B56F-3292FE71E5B7}" srcOrd="4" destOrd="0" presId="urn:microsoft.com/office/officeart/2005/8/layout/orgChart1"/>
    <dgm:cxn modelId="{A147B950-48C4-4D19-8D9B-4B9AFB177E6D}" type="presParOf" srcId="{3491F95E-4FA3-4F36-A393-A3C2DF8A5D50}" destId="{1FD76EA9-2AFA-40E3-ACF1-22ACC755B69C}" srcOrd="5" destOrd="0" presId="urn:microsoft.com/office/officeart/2005/8/layout/orgChart1"/>
    <dgm:cxn modelId="{B80785A6-DCB0-4547-B752-3E091B71D1D7}" type="presParOf" srcId="{1FD76EA9-2AFA-40E3-ACF1-22ACC755B69C}" destId="{B3542E0E-4C73-42C7-9B2E-FD9BEE177DDB}" srcOrd="0" destOrd="0" presId="urn:microsoft.com/office/officeart/2005/8/layout/orgChart1"/>
    <dgm:cxn modelId="{EA58A333-D096-46B3-B4DD-7014284B00A4}" type="presParOf" srcId="{B3542E0E-4C73-42C7-9B2E-FD9BEE177DDB}" destId="{1BCF8122-4135-4478-AB2F-C579CBE99329}" srcOrd="0" destOrd="0" presId="urn:microsoft.com/office/officeart/2005/8/layout/orgChart1"/>
    <dgm:cxn modelId="{541FCCBF-4BC5-4361-B0A1-A292BAF3FB32}" type="presParOf" srcId="{B3542E0E-4C73-42C7-9B2E-FD9BEE177DDB}" destId="{5601C310-25E5-47AD-9A5D-05E1C5012588}" srcOrd="1" destOrd="0" presId="urn:microsoft.com/office/officeart/2005/8/layout/orgChart1"/>
    <dgm:cxn modelId="{3125C706-F1FB-42BF-A9C7-9E5FB2DF359B}" type="presParOf" srcId="{1FD76EA9-2AFA-40E3-ACF1-22ACC755B69C}" destId="{764645A0-32FA-4EBB-B36A-C29C540474B0}" srcOrd="1" destOrd="0" presId="urn:microsoft.com/office/officeart/2005/8/layout/orgChart1"/>
    <dgm:cxn modelId="{5DDC30BA-7F62-4F69-AE65-7DF642DEAC13}" type="presParOf" srcId="{1FD76EA9-2AFA-40E3-ACF1-22ACC755B69C}" destId="{53D9238D-580C-4278-9FB7-A96EA3EA5FC0}" srcOrd="2" destOrd="0" presId="urn:microsoft.com/office/officeart/2005/8/layout/orgChart1"/>
    <dgm:cxn modelId="{4D098ED1-3D80-4BF6-B449-9195D317233B}" type="presParOf" srcId="{3491F95E-4FA3-4F36-A393-A3C2DF8A5D50}" destId="{CC21030F-84C7-41D1-A118-EBCB5053CE18}" srcOrd="6" destOrd="0" presId="urn:microsoft.com/office/officeart/2005/8/layout/orgChart1"/>
    <dgm:cxn modelId="{28858F3C-AC20-45BA-9815-C75DE2DE166E}" type="presParOf" srcId="{3491F95E-4FA3-4F36-A393-A3C2DF8A5D50}" destId="{A289E9E4-BFE4-473A-84CB-446BB50CA147}" srcOrd="7" destOrd="0" presId="urn:microsoft.com/office/officeart/2005/8/layout/orgChart1"/>
    <dgm:cxn modelId="{CF2464C3-EFB4-4DBE-A50D-6B94087597F6}" type="presParOf" srcId="{A289E9E4-BFE4-473A-84CB-446BB50CA147}" destId="{FD7D1BFA-793E-4D2E-9A1A-420D52871A64}" srcOrd="0" destOrd="0" presId="urn:microsoft.com/office/officeart/2005/8/layout/orgChart1"/>
    <dgm:cxn modelId="{986B5170-23B0-429E-B518-31BE5BA7F684}" type="presParOf" srcId="{FD7D1BFA-793E-4D2E-9A1A-420D52871A64}" destId="{E654F588-DE32-460B-B7B0-021D8617D7E4}" srcOrd="0" destOrd="0" presId="urn:microsoft.com/office/officeart/2005/8/layout/orgChart1"/>
    <dgm:cxn modelId="{EDA1653C-AA7F-437F-AA93-880CBBAE1D1B}" type="presParOf" srcId="{FD7D1BFA-793E-4D2E-9A1A-420D52871A64}" destId="{70F799A8-66EC-4C48-BA50-1B798AEFCC28}" srcOrd="1" destOrd="0" presId="urn:microsoft.com/office/officeart/2005/8/layout/orgChart1"/>
    <dgm:cxn modelId="{EF6C8DB7-7A3A-4DAC-B248-66A7790FF820}" type="presParOf" srcId="{A289E9E4-BFE4-473A-84CB-446BB50CA147}" destId="{F382D6F2-70C4-43B9-B18F-870956AA382C}" srcOrd="1" destOrd="0" presId="urn:microsoft.com/office/officeart/2005/8/layout/orgChart1"/>
    <dgm:cxn modelId="{B94FCD8E-1EA7-486D-9078-45C94F0CCB62}" type="presParOf" srcId="{A289E9E4-BFE4-473A-84CB-446BB50CA147}" destId="{4E09172D-D8C6-4207-A2A3-BDAC3A01A111}" srcOrd="2" destOrd="0" presId="urn:microsoft.com/office/officeart/2005/8/layout/orgChart1"/>
    <dgm:cxn modelId="{93325FBF-7D1E-41A2-918E-ECD66B2374A9}" type="presParOf" srcId="{3491F95E-4FA3-4F36-A393-A3C2DF8A5D50}" destId="{77EABAB1-06B9-4C0A-918A-5F24948D1EC8}" srcOrd="8" destOrd="0" presId="urn:microsoft.com/office/officeart/2005/8/layout/orgChart1"/>
    <dgm:cxn modelId="{A60E5FF3-3D93-4542-B9F1-46CCF9E875A5}" type="presParOf" srcId="{3491F95E-4FA3-4F36-A393-A3C2DF8A5D50}" destId="{7ED48A33-25C4-430F-861E-BCDCDB67F231}" srcOrd="9" destOrd="0" presId="urn:microsoft.com/office/officeart/2005/8/layout/orgChart1"/>
    <dgm:cxn modelId="{59FFC72B-7F9D-4D4A-9AAF-A268DFC1EB09}" type="presParOf" srcId="{7ED48A33-25C4-430F-861E-BCDCDB67F231}" destId="{9372789C-B827-4BAD-BF0E-281E276029AC}" srcOrd="0" destOrd="0" presId="urn:microsoft.com/office/officeart/2005/8/layout/orgChart1"/>
    <dgm:cxn modelId="{0602B7FF-A194-4B2E-9D09-C4034919C509}" type="presParOf" srcId="{9372789C-B827-4BAD-BF0E-281E276029AC}" destId="{858E425B-A221-4FC8-9632-4B7BC7FFB716}" srcOrd="0" destOrd="0" presId="urn:microsoft.com/office/officeart/2005/8/layout/orgChart1"/>
    <dgm:cxn modelId="{5239D29E-C1FD-42A8-8135-EB02158C01ED}" type="presParOf" srcId="{9372789C-B827-4BAD-BF0E-281E276029AC}" destId="{9ABF5684-1597-494D-8E84-3071685C7443}" srcOrd="1" destOrd="0" presId="urn:microsoft.com/office/officeart/2005/8/layout/orgChart1"/>
    <dgm:cxn modelId="{23867136-9CC2-4AD9-9F75-58582C660A20}" type="presParOf" srcId="{7ED48A33-25C4-430F-861E-BCDCDB67F231}" destId="{80C524A7-ECF6-4889-ADC5-3445DD9AFAE4}" srcOrd="1" destOrd="0" presId="urn:microsoft.com/office/officeart/2005/8/layout/orgChart1"/>
    <dgm:cxn modelId="{52D89CA4-52CE-469B-8FDC-F2BB94CF55F2}" type="presParOf" srcId="{7ED48A33-25C4-430F-861E-BCDCDB67F231}" destId="{2BE189BA-F4D1-46D8-93B2-28AE9B707361}" srcOrd="2" destOrd="0" presId="urn:microsoft.com/office/officeart/2005/8/layout/orgChart1"/>
    <dgm:cxn modelId="{A9B43D2D-9114-4FC3-85C0-8A6FC50BC3F6}" type="presParOf" srcId="{2CD04DCE-A844-4997-9A91-984D334747D1}" destId="{DF553CB6-A291-4C14-93FD-D2C1B8C41302}" srcOrd="2" destOrd="0" presId="urn:microsoft.com/office/officeart/2005/8/layout/orgChart1"/>
    <dgm:cxn modelId="{FCB117AE-ED1F-4F6A-91FE-DE487B694E56}" type="presParOf" srcId="{DF553CB6-A291-4C14-93FD-D2C1B8C41302}" destId="{D16B5678-E02C-441F-A0C8-5D6796160B1C}" srcOrd="0" destOrd="0" presId="urn:microsoft.com/office/officeart/2005/8/layout/orgChart1"/>
    <dgm:cxn modelId="{9D0822FC-E24B-4164-ADE9-BF2EE88665A6}" type="presParOf" srcId="{DF553CB6-A291-4C14-93FD-D2C1B8C41302}" destId="{AC21EC44-99FB-4550-84A1-EB179D4549E4}" srcOrd="1" destOrd="0" presId="urn:microsoft.com/office/officeart/2005/8/layout/orgChart1"/>
    <dgm:cxn modelId="{CB9EB3C1-A068-4555-96DD-98DE4A573A5D}" type="presParOf" srcId="{AC21EC44-99FB-4550-84A1-EB179D4549E4}" destId="{661C87A2-0405-4686-A024-15595C4B72CA}" srcOrd="0" destOrd="0" presId="urn:microsoft.com/office/officeart/2005/8/layout/orgChart1"/>
    <dgm:cxn modelId="{89E79244-83F5-4855-A999-96C8A39757B0}" type="presParOf" srcId="{661C87A2-0405-4686-A024-15595C4B72CA}" destId="{361ED2E7-4302-4F4B-AD6A-4979A50EDE89}" srcOrd="0" destOrd="0" presId="urn:microsoft.com/office/officeart/2005/8/layout/orgChart1"/>
    <dgm:cxn modelId="{71B7E7C4-EFC4-4883-9DF8-BE1AD1B3F859}" type="presParOf" srcId="{661C87A2-0405-4686-A024-15595C4B72CA}" destId="{08E89136-44D3-402D-9B8E-B2C6806DFA01}" srcOrd="1" destOrd="0" presId="urn:microsoft.com/office/officeart/2005/8/layout/orgChart1"/>
    <dgm:cxn modelId="{83044C4A-76F0-4CD0-BCC2-94CF16952969}" type="presParOf" srcId="{AC21EC44-99FB-4550-84A1-EB179D4549E4}" destId="{884619F3-7664-4FF8-A4EE-99C3E6294510}" srcOrd="1" destOrd="0" presId="urn:microsoft.com/office/officeart/2005/8/layout/orgChart1"/>
    <dgm:cxn modelId="{5E3A4923-A3F6-4DEA-9CC7-6C765A7F8CAC}" type="presParOf" srcId="{AC21EC44-99FB-4550-84A1-EB179D4549E4}" destId="{EB1D9EA8-0920-4A9B-8582-92FCB32ECE88}" srcOrd="2" destOrd="0" presId="urn:microsoft.com/office/officeart/2005/8/layout/orgChart1"/>
    <dgm:cxn modelId="{A12B11B8-CC95-48A8-8694-6531C9A5767A}" type="presParOf" srcId="{DF553CB6-A291-4C14-93FD-D2C1B8C41302}" destId="{85A4FB81-2CA3-4020-9190-37DBB8FDCA57}" srcOrd="2" destOrd="0" presId="urn:microsoft.com/office/officeart/2005/8/layout/orgChart1"/>
    <dgm:cxn modelId="{472DF404-0930-4587-8974-C23B7B6E6DDD}" type="presParOf" srcId="{DF553CB6-A291-4C14-93FD-D2C1B8C41302}" destId="{C1E2CB44-18E2-4248-AEE7-ABB56BF742B6}" srcOrd="3" destOrd="0" presId="urn:microsoft.com/office/officeart/2005/8/layout/orgChart1"/>
    <dgm:cxn modelId="{65AB2439-762F-4B95-95D6-ECDC9A8A3788}" type="presParOf" srcId="{C1E2CB44-18E2-4248-AEE7-ABB56BF742B6}" destId="{65AD55B3-999B-437A-86F6-0E8409609DA0}" srcOrd="0" destOrd="0" presId="urn:microsoft.com/office/officeart/2005/8/layout/orgChart1"/>
    <dgm:cxn modelId="{DC94C7C5-6D24-497C-A46A-C4C9974A2AD1}" type="presParOf" srcId="{65AD55B3-999B-437A-86F6-0E8409609DA0}" destId="{58A2BCC7-328D-4293-B220-D09677E3AE3E}" srcOrd="0" destOrd="0" presId="urn:microsoft.com/office/officeart/2005/8/layout/orgChart1"/>
    <dgm:cxn modelId="{CC984B70-8097-4E72-A5BF-066FB225B908}" type="presParOf" srcId="{65AD55B3-999B-437A-86F6-0E8409609DA0}" destId="{338AA5BF-634A-4919-84F3-0B40DBDD8ABB}" srcOrd="1" destOrd="0" presId="urn:microsoft.com/office/officeart/2005/8/layout/orgChart1"/>
    <dgm:cxn modelId="{A93AA7F4-83ED-4D74-98D1-BF76585487D2}" type="presParOf" srcId="{C1E2CB44-18E2-4248-AEE7-ABB56BF742B6}" destId="{9F5A751A-FC11-4E74-A76E-ADA4CF2D9095}" srcOrd="1" destOrd="0" presId="urn:microsoft.com/office/officeart/2005/8/layout/orgChart1"/>
    <dgm:cxn modelId="{3F6BED61-CFE2-41A4-A7C0-4E5FB8CE9B31}" type="presParOf" srcId="{C1E2CB44-18E2-4248-AEE7-ABB56BF742B6}" destId="{398D1A19-1C6F-4A6A-B331-48ABFCC69F3B}" srcOrd="2" destOrd="0" presId="urn:microsoft.com/office/officeart/2005/8/layout/orgChart1"/>
    <dgm:cxn modelId="{59D7B74F-504C-4DF6-B37A-D6916C511D91}" type="presParOf" srcId="{DF553CB6-A291-4C14-93FD-D2C1B8C41302}" destId="{EB77D5A2-FB60-4D26-B478-0831842D6711}" srcOrd="4" destOrd="0" presId="urn:microsoft.com/office/officeart/2005/8/layout/orgChart1"/>
    <dgm:cxn modelId="{B3CDB78E-359D-43BE-BBC7-0D6CE71F4CF8}" type="presParOf" srcId="{DF553CB6-A291-4C14-93FD-D2C1B8C41302}" destId="{11BA7F78-2499-407F-8898-DBFD4D182A63}" srcOrd="5" destOrd="0" presId="urn:microsoft.com/office/officeart/2005/8/layout/orgChart1"/>
    <dgm:cxn modelId="{159AC513-D2BD-43EB-90B3-9E7133791DDF}" type="presParOf" srcId="{11BA7F78-2499-407F-8898-DBFD4D182A63}" destId="{E50CAEBE-B5B7-43E0-B3C8-F47394F70368}" srcOrd="0" destOrd="0" presId="urn:microsoft.com/office/officeart/2005/8/layout/orgChart1"/>
    <dgm:cxn modelId="{48B10D1B-8334-4C2D-87ED-201B0A43E040}" type="presParOf" srcId="{E50CAEBE-B5B7-43E0-B3C8-F47394F70368}" destId="{13FA1852-240B-4EFB-9A4A-F75C657CC114}" srcOrd="0" destOrd="0" presId="urn:microsoft.com/office/officeart/2005/8/layout/orgChart1"/>
    <dgm:cxn modelId="{A3EF9BBD-7AC3-4800-A45B-DB58238F1C7E}" type="presParOf" srcId="{E50CAEBE-B5B7-43E0-B3C8-F47394F70368}" destId="{9A3C10FD-6CD9-4DE1-A435-CAA11F1AD384}" srcOrd="1" destOrd="0" presId="urn:microsoft.com/office/officeart/2005/8/layout/orgChart1"/>
    <dgm:cxn modelId="{F7561AC3-EDD4-432D-B8B7-FEC4C4817976}" type="presParOf" srcId="{11BA7F78-2499-407F-8898-DBFD4D182A63}" destId="{E363A600-1AB4-46AD-9EA3-E559E862C69D}" srcOrd="1" destOrd="0" presId="urn:microsoft.com/office/officeart/2005/8/layout/orgChart1"/>
    <dgm:cxn modelId="{223FAF7F-3C1E-4E8F-95CD-0EA5763F50BD}" type="presParOf" srcId="{11BA7F78-2499-407F-8898-DBFD4D182A63}" destId="{4719E340-CC3B-4B8C-937B-9289AB3BED92}" srcOrd="2" destOrd="0" presId="urn:microsoft.com/office/officeart/2005/8/layout/orgChart1"/>
    <dgm:cxn modelId="{0E54DFBF-F4D6-4E76-BEBE-CA25E7C29649}" type="presParOf" srcId="{DF553CB6-A291-4C14-93FD-D2C1B8C41302}" destId="{CC72FE29-41AE-46A1-9C0E-2B41CEF1AE1C}" srcOrd="6" destOrd="0" presId="urn:microsoft.com/office/officeart/2005/8/layout/orgChart1"/>
    <dgm:cxn modelId="{2B9A9361-0287-4F40-9585-AB64642C355F}" type="presParOf" srcId="{DF553CB6-A291-4C14-93FD-D2C1B8C41302}" destId="{4933061C-5799-4AD1-B754-2203D1492B78}" srcOrd="7" destOrd="0" presId="urn:microsoft.com/office/officeart/2005/8/layout/orgChart1"/>
    <dgm:cxn modelId="{D0A27502-5DA3-46C3-8064-46C9C1ACE857}" type="presParOf" srcId="{4933061C-5799-4AD1-B754-2203D1492B78}" destId="{6C855D52-FD5B-4D4A-A646-724DCFFB1699}" srcOrd="0" destOrd="0" presId="urn:microsoft.com/office/officeart/2005/8/layout/orgChart1"/>
    <dgm:cxn modelId="{EE2CC064-EBB4-4509-96FC-AA4E74902C3E}" type="presParOf" srcId="{6C855D52-FD5B-4D4A-A646-724DCFFB1699}" destId="{0AEBD39B-AC98-4624-A2A3-01DBC47E765C}" srcOrd="0" destOrd="0" presId="urn:microsoft.com/office/officeart/2005/8/layout/orgChart1"/>
    <dgm:cxn modelId="{F5D05334-8046-476E-BC22-73C3E49E7980}" type="presParOf" srcId="{6C855D52-FD5B-4D4A-A646-724DCFFB1699}" destId="{FC4DD767-EF6D-4169-B077-A02888CEA824}" srcOrd="1" destOrd="0" presId="urn:microsoft.com/office/officeart/2005/8/layout/orgChart1"/>
    <dgm:cxn modelId="{DC73C0E0-8622-403E-BADC-FB1F5D45ACC8}" type="presParOf" srcId="{4933061C-5799-4AD1-B754-2203D1492B78}" destId="{0577CC76-F944-4194-A6E0-7687D3B7BFB7}" srcOrd="1" destOrd="0" presId="urn:microsoft.com/office/officeart/2005/8/layout/orgChart1"/>
    <dgm:cxn modelId="{D75D1DA4-6F5F-4668-AAFA-41C1ADD0C138}" type="presParOf" srcId="{4933061C-5799-4AD1-B754-2203D1492B78}" destId="{FD74D16B-5D26-43CB-A3E6-09057AAC1A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0923B-882F-4AE2-BF68-7B835A42DB15}">
      <dsp:nvSpPr>
        <dsp:cNvPr id="0" name=""/>
        <dsp:cNvSpPr/>
      </dsp:nvSpPr>
      <dsp:spPr>
        <a:xfrm>
          <a:off x="1108633" y="1244438"/>
          <a:ext cx="1111249" cy="427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2905"/>
              </a:lnTo>
              <a:lnTo>
                <a:pt x="1111249" y="4272905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B9AD3-B468-45C7-A2C3-37E2C6228A44}">
      <dsp:nvSpPr>
        <dsp:cNvPr id="0" name=""/>
        <dsp:cNvSpPr/>
      </dsp:nvSpPr>
      <dsp:spPr>
        <a:xfrm>
          <a:off x="1108633" y="1244438"/>
          <a:ext cx="1111249" cy="3452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2870"/>
              </a:lnTo>
              <a:lnTo>
                <a:pt x="1111249" y="3452870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FD94A-692A-467B-ABE2-17EEB67A83BE}">
      <dsp:nvSpPr>
        <dsp:cNvPr id="0" name=""/>
        <dsp:cNvSpPr/>
      </dsp:nvSpPr>
      <dsp:spPr>
        <a:xfrm>
          <a:off x="1108633" y="1244438"/>
          <a:ext cx="1111249" cy="27099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9979"/>
              </a:lnTo>
              <a:lnTo>
                <a:pt x="1111249" y="270997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C6912-14A6-4AA9-8221-02CC43178889}">
      <dsp:nvSpPr>
        <dsp:cNvPr id="0" name=""/>
        <dsp:cNvSpPr/>
      </dsp:nvSpPr>
      <dsp:spPr>
        <a:xfrm>
          <a:off x="1108633" y="1244438"/>
          <a:ext cx="1111249" cy="1967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089"/>
              </a:lnTo>
              <a:lnTo>
                <a:pt x="1111249" y="196708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7524E-D2B2-4779-92DC-33EC3977A9E4}">
      <dsp:nvSpPr>
        <dsp:cNvPr id="0" name=""/>
        <dsp:cNvSpPr/>
      </dsp:nvSpPr>
      <dsp:spPr>
        <a:xfrm>
          <a:off x="1108633" y="1244438"/>
          <a:ext cx="1111249" cy="122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199"/>
              </a:lnTo>
              <a:lnTo>
                <a:pt x="1111249" y="122419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8637F-7DCD-4E42-B4BE-D35F722F7FC1}">
      <dsp:nvSpPr>
        <dsp:cNvPr id="0" name=""/>
        <dsp:cNvSpPr/>
      </dsp:nvSpPr>
      <dsp:spPr>
        <a:xfrm>
          <a:off x="1108633" y="1244438"/>
          <a:ext cx="1111249" cy="481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1309"/>
              </a:lnTo>
              <a:lnTo>
                <a:pt x="1111249" y="481309"/>
              </a:lnTo>
            </a:path>
          </a:pathLst>
        </a:custGeom>
        <a:noFill/>
        <a:ln w="254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24CFD-19DF-44EC-BA7F-40B956197CE4}">
      <dsp:nvSpPr>
        <dsp:cNvPr id="0" name=""/>
        <dsp:cNvSpPr/>
      </dsp:nvSpPr>
      <dsp:spPr>
        <a:xfrm>
          <a:off x="4026246" y="525007"/>
          <a:ext cx="91440" cy="2197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9728"/>
              </a:lnTo>
            </a:path>
          </a:pathLst>
        </a:custGeom>
        <a:noFill/>
        <a:ln w="254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F52F3C-BD34-4190-95D5-F5A204E7734A}">
      <dsp:nvSpPr>
        <dsp:cNvPr id="0" name=""/>
        <dsp:cNvSpPr/>
      </dsp:nvSpPr>
      <dsp:spPr>
        <a:xfrm>
          <a:off x="1570440" y="1844"/>
          <a:ext cx="5003051" cy="52316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C00000"/>
              </a:solidFill>
              <a:cs typeface="B Mitra" pitchFamily="2" charset="-78"/>
            </a:rPr>
            <a:t>وزرات بهداشت درمان و آموزش پزشکی</a:t>
          </a:r>
          <a:endParaRPr lang="fa-IR" sz="2400" kern="1200" dirty="0">
            <a:solidFill>
              <a:srgbClr val="C00000"/>
            </a:solidFill>
          </a:endParaRPr>
        </a:p>
      </dsp:txBody>
      <dsp:txXfrm>
        <a:off x="1570440" y="1844"/>
        <a:ext cx="5003051" cy="523162"/>
      </dsp:txXfrm>
    </dsp:sp>
    <dsp:sp modelId="{14EB7DDE-BC99-4C7E-89BD-F73279E3D694}">
      <dsp:nvSpPr>
        <dsp:cNvPr id="0" name=""/>
        <dsp:cNvSpPr/>
      </dsp:nvSpPr>
      <dsp:spPr>
        <a:xfrm>
          <a:off x="367800" y="744735"/>
          <a:ext cx="7408331" cy="49970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C00000"/>
              </a:solidFill>
              <a:cs typeface="B Mitra" pitchFamily="2" charset="-78"/>
            </a:rPr>
            <a:t>دبیرخانه کارگروه بهداشت و درمان و توانبخشی در حوادث غیرمترقبه</a:t>
          </a:r>
          <a:endParaRPr lang="fa-IR" sz="2400" b="1" kern="1200" dirty="0">
            <a:solidFill>
              <a:srgbClr val="C00000"/>
            </a:solidFill>
            <a:cs typeface="B Mitra" pitchFamily="2" charset="-78"/>
          </a:endParaRPr>
        </a:p>
      </dsp:txBody>
      <dsp:txXfrm>
        <a:off x="367800" y="744735"/>
        <a:ext cx="7408331" cy="499703"/>
      </dsp:txXfrm>
    </dsp:sp>
    <dsp:sp modelId="{CDFB0887-EC8B-4215-B669-5D7A50A9E2FF}">
      <dsp:nvSpPr>
        <dsp:cNvPr id="0" name=""/>
        <dsp:cNvSpPr/>
      </dsp:nvSpPr>
      <dsp:spPr>
        <a:xfrm>
          <a:off x="2219883" y="1464166"/>
          <a:ext cx="1899528" cy="52316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C00000"/>
              </a:solidFill>
              <a:cs typeface="B Mitra" pitchFamily="2" charset="-78"/>
            </a:rPr>
            <a:t>کمیته درمان</a:t>
          </a:r>
          <a:endParaRPr lang="fa-IR" sz="2400" b="1" kern="1200" dirty="0">
            <a:solidFill>
              <a:srgbClr val="C00000"/>
            </a:solidFill>
            <a:cs typeface="B Mitra" pitchFamily="2" charset="-78"/>
          </a:endParaRPr>
        </a:p>
      </dsp:txBody>
      <dsp:txXfrm>
        <a:off x="2219883" y="1464166"/>
        <a:ext cx="1899528" cy="523162"/>
      </dsp:txXfrm>
    </dsp:sp>
    <dsp:sp modelId="{C9669A30-6EB0-43FE-94B6-84DC1B7A311D}">
      <dsp:nvSpPr>
        <dsp:cNvPr id="0" name=""/>
        <dsp:cNvSpPr/>
      </dsp:nvSpPr>
      <dsp:spPr>
        <a:xfrm>
          <a:off x="2219883" y="2207057"/>
          <a:ext cx="1939874" cy="52316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C00000"/>
              </a:solidFill>
              <a:cs typeface="B Mitra" pitchFamily="2" charset="-78"/>
            </a:rPr>
            <a:t>کمیته بهداشت</a:t>
          </a:r>
          <a:endParaRPr lang="fa-IR" sz="2400" b="1" kern="1200" dirty="0">
            <a:solidFill>
              <a:srgbClr val="C00000"/>
            </a:solidFill>
            <a:cs typeface="B Mitra" pitchFamily="2" charset="-78"/>
          </a:endParaRPr>
        </a:p>
      </dsp:txBody>
      <dsp:txXfrm>
        <a:off x="2219883" y="2207057"/>
        <a:ext cx="1939874" cy="523162"/>
      </dsp:txXfrm>
    </dsp:sp>
    <dsp:sp modelId="{7BDC20B8-723F-4673-8CDA-80E8F65EEE7A}">
      <dsp:nvSpPr>
        <dsp:cNvPr id="0" name=""/>
        <dsp:cNvSpPr/>
      </dsp:nvSpPr>
      <dsp:spPr>
        <a:xfrm>
          <a:off x="2219883" y="2949947"/>
          <a:ext cx="1840840" cy="52316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rgbClr val="C00000"/>
              </a:solidFill>
              <a:cs typeface="B Mitra" pitchFamily="2" charset="-78"/>
            </a:rPr>
            <a:t>پشتیبانی</a:t>
          </a:r>
          <a:endParaRPr lang="fa-IR" sz="2400" b="1" kern="1200" dirty="0">
            <a:solidFill>
              <a:srgbClr val="C00000"/>
            </a:solidFill>
            <a:cs typeface="B Mitra" pitchFamily="2" charset="-78"/>
          </a:endParaRPr>
        </a:p>
      </dsp:txBody>
      <dsp:txXfrm>
        <a:off x="2219883" y="2949947"/>
        <a:ext cx="1840840" cy="523162"/>
      </dsp:txXfrm>
    </dsp:sp>
    <dsp:sp modelId="{501AF062-FE6A-48C2-B5CA-96E6248B4A63}">
      <dsp:nvSpPr>
        <dsp:cNvPr id="0" name=""/>
        <dsp:cNvSpPr/>
      </dsp:nvSpPr>
      <dsp:spPr>
        <a:xfrm>
          <a:off x="2219883" y="3692837"/>
          <a:ext cx="2001252" cy="52316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rgbClr val="C00000"/>
              </a:solidFill>
              <a:cs typeface="B Mitra" pitchFamily="2" charset="-78"/>
            </a:rPr>
            <a:t>آموزش</a:t>
          </a:r>
          <a:endParaRPr lang="en-US" sz="2900" kern="1200" dirty="0">
            <a:solidFill>
              <a:srgbClr val="C00000"/>
            </a:solidFill>
            <a:cs typeface="B Mitra" pitchFamily="2" charset="-78"/>
          </a:endParaRPr>
        </a:p>
      </dsp:txBody>
      <dsp:txXfrm>
        <a:off x="2219883" y="3692837"/>
        <a:ext cx="2001252" cy="523162"/>
      </dsp:txXfrm>
    </dsp:sp>
    <dsp:sp modelId="{D756B487-170D-4FC9-B4CF-0734C9EE6B58}">
      <dsp:nvSpPr>
        <dsp:cNvPr id="0" name=""/>
        <dsp:cNvSpPr/>
      </dsp:nvSpPr>
      <dsp:spPr>
        <a:xfrm>
          <a:off x="2219883" y="4435727"/>
          <a:ext cx="2056791" cy="523162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rgbClr val="C00000"/>
              </a:solidFill>
              <a:cs typeface="B Mitra" pitchFamily="2" charset="-78"/>
            </a:rPr>
            <a:t>پژوهش</a:t>
          </a:r>
          <a:endParaRPr lang="en-US" sz="2900" kern="1200" dirty="0">
            <a:solidFill>
              <a:srgbClr val="C00000"/>
            </a:solidFill>
            <a:cs typeface="B Mitra" pitchFamily="2" charset="-78"/>
          </a:endParaRPr>
        </a:p>
      </dsp:txBody>
      <dsp:txXfrm>
        <a:off x="2219883" y="4435727"/>
        <a:ext cx="2056791" cy="523162"/>
      </dsp:txXfrm>
    </dsp:sp>
    <dsp:sp modelId="{A3F4B5C9-70A3-4511-85AE-D2C268FC31D2}">
      <dsp:nvSpPr>
        <dsp:cNvPr id="0" name=""/>
        <dsp:cNvSpPr/>
      </dsp:nvSpPr>
      <dsp:spPr>
        <a:xfrm rot="10800000" flipV="1">
          <a:off x="2219883" y="5178617"/>
          <a:ext cx="1973022" cy="67745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900" kern="1200" dirty="0" smtClean="0">
              <a:solidFill>
                <a:srgbClr val="C00000"/>
              </a:solidFill>
              <a:cs typeface="B Mitra" pitchFamily="2" charset="-78"/>
            </a:rPr>
            <a:t>توانبخشی</a:t>
          </a:r>
          <a:endParaRPr lang="en-US" sz="2900" kern="1200" dirty="0">
            <a:solidFill>
              <a:srgbClr val="C00000"/>
            </a:solidFill>
            <a:cs typeface="B Mitra" pitchFamily="2" charset="-78"/>
          </a:endParaRPr>
        </a:p>
      </dsp:txBody>
      <dsp:txXfrm rot="10800000" flipV="1">
        <a:off x="2219883" y="5178617"/>
        <a:ext cx="1973022" cy="6774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72FE29-41AE-46A1-9C0E-2B41CEF1AE1C}">
      <dsp:nvSpPr>
        <dsp:cNvPr id="0" name=""/>
        <dsp:cNvSpPr/>
      </dsp:nvSpPr>
      <dsp:spPr>
        <a:xfrm>
          <a:off x="4750819" y="373065"/>
          <a:ext cx="91440" cy="8808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0852"/>
              </a:lnTo>
              <a:lnTo>
                <a:pt x="81846" y="8808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7D5A2-FB60-4D26-B478-0831842D6711}">
      <dsp:nvSpPr>
        <dsp:cNvPr id="0" name=""/>
        <dsp:cNvSpPr/>
      </dsp:nvSpPr>
      <dsp:spPr>
        <a:xfrm>
          <a:off x="4672880" y="373065"/>
          <a:ext cx="91440" cy="868467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868467"/>
              </a:lnTo>
              <a:lnTo>
                <a:pt x="45720" y="868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4FB81-2CA3-4020-9190-37DBB8FDCA57}">
      <dsp:nvSpPr>
        <dsp:cNvPr id="0" name=""/>
        <dsp:cNvSpPr/>
      </dsp:nvSpPr>
      <dsp:spPr>
        <a:xfrm>
          <a:off x="4750819" y="373065"/>
          <a:ext cx="91440" cy="341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448"/>
              </a:lnTo>
              <a:lnTo>
                <a:pt x="123659" y="341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B5678-E02C-441F-A0C8-5D6796160B1C}">
      <dsp:nvSpPr>
        <dsp:cNvPr id="0" name=""/>
        <dsp:cNvSpPr/>
      </dsp:nvSpPr>
      <dsp:spPr>
        <a:xfrm>
          <a:off x="4672880" y="373065"/>
          <a:ext cx="91440" cy="341448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341448"/>
              </a:lnTo>
              <a:lnTo>
                <a:pt x="45720" y="3414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BAB1-06B9-4C0A-918A-5F24948D1EC8}">
      <dsp:nvSpPr>
        <dsp:cNvPr id="0" name=""/>
        <dsp:cNvSpPr/>
      </dsp:nvSpPr>
      <dsp:spPr>
        <a:xfrm>
          <a:off x="4796539" y="373065"/>
          <a:ext cx="1796318" cy="120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977"/>
              </a:lnTo>
              <a:lnTo>
                <a:pt x="1796318" y="1131977"/>
              </a:lnTo>
              <a:lnTo>
                <a:pt x="1796318" y="1209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1030F-84C7-41D1-A118-EBCB5053CE18}">
      <dsp:nvSpPr>
        <dsp:cNvPr id="0" name=""/>
        <dsp:cNvSpPr/>
      </dsp:nvSpPr>
      <dsp:spPr>
        <a:xfrm>
          <a:off x="4796539" y="373065"/>
          <a:ext cx="898159" cy="1209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977"/>
              </a:lnTo>
              <a:lnTo>
                <a:pt x="898159" y="1131977"/>
              </a:lnTo>
              <a:lnTo>
                <a:pt x="898159" y="1209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156EB3-F012-4901-B56F-3292FE71E5B7}">
      <dsp:nvSpPr>
        <dsp:cNvPr id="0" name=""/>
        <dsp:cNvSpPr/>
      </dsp:nvSpPr>
      <dsp:spPr>
        <a:xfrm>
          <a:off x="4750819" y="373065"/>
          <a:ext cx="91440" cy="1209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D934D-0243-40AA-A6B1-B15311AA8C51}">
      <dsp:nvSpPr>
        <dsp:cNvPr id="0" name=""/>
        <dsp:cNvSpPr/>
      </dsp:nvSpPr>
      <dsp:spPr>
        <a:xfrm>
          <a:off x="3898380" y="373065"/>
          <a:ext cx="898159" cy="1209916"/>
        </a:xfrm>
        <a:custGeom>
          <a:avLst/>
          <a:gdLst/>
          <a:ahLst/>
          <a:cxnLst/>
          <a:rect l="0" t="0" r="0" b="0"/>
          <a:pathLst>
            <a:path>
              <a:moveTo>
                <a:pt x="898159" y="0"/>
              </a:moveTo>
              <a:lnTo>
                <a:pt x="898159" y="1131977"/>
              </a:lnTo>
              <a:lnTo>
                <a:pt x="0" y="1131977"/>
              </a:lnTo>
              <a:lnTo>
                <a:pt x="0" y="1209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DD212-D8A2-488F-8B2E-D5F9436EEC7D}">
      <dsp:nvSpPr>
        <dsp:cNvPr id="0" name=""/>
        <dsp:cNvSpPr/>
      </dsp:nvSpPr>
      <dsp:spPr>
        <a:xfrm>
          <a:off x="2954501" y="1954122"/>
          <a:ext cx="91440" cy="297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6543"/>
              </a:lnTo>
              <a:lnTo>
                <a:pt x="123659" y="297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544FA-5AA6-456D-92C1-7EE8D3680B73}">
      <dsp:nvSpPr>
        <dsp:cNvPr id="0" name=""/>
        <dsp:cNvSpPr/>
      </dsp:nvSpPr>
      <dsp:spPr>
        <a:xfrm>
          <a:off x="2876562" y="1954122"/>
          <a:ext cx="91440" cy="2976543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2976543"/>
              </a:lnTo>
              <a:lnTo>
                <a:pt x="45720" y="297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35C8A-5327-4034-ADB3-FB5C9319AABE}">
      <dsp:nvSpPr>
        <dsp:cNvPr id="0" name=""/>
        <dsp:cNvSpPr/>
      </dsp:nvSpPr>
      <dsp:spPr>
        <a:xfrm>
          <a:off x="2954501" y="1954122"/>
          <a:ext cx="91440" cy="24495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49524"/>
              </a:lnTo>
              <a:lnTo>
                <a:pt x="123659" y="2449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FDF38-89E5-4C17-9DD9-D7A8B4178D19}">
      <dsp:nvSpPr>
        <dsp:cNvPr id="0" name=""/>
        <dsp:cNvSpPr/>
      </dsp:nvSpPr>
      <dsp:spPr>
        <a:xfrm>
          <a:off x="2876562" y="1954122"/>
          <a:ext cx="91440" cy="2449524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2449524"/>
              </a:lnTo>
              <a:lnTo>
                <a:pt x="45720" y="24495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FC54F-CF64-48B7-BC96-B76E847E6A97}">
      <dsp:nvSpPr>
        <dsp:cNvPr id="0" name=""/>
        <dsp:cNvSpPr/>
      </dsp:nvSpPr>
      <dsp:spPr>
        <a:xfrm>
          <a:off x="2954501" y="1954122"/>
          <a:ext cx="91440" cy="1922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505"/>
              </a:lnTo>
              <a:lnTo>
                <a:pt x="123659" y="1922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4BD725-036F-4817-997F-CBA5FD6C8979}">
      <dsp:nvSpPr>
        <dsp:cNvPr id="0" name=""/>
        <dsp:cNvSpPr/>
      </dsp:nvSpPr>
      <dsp:spPr>
        <a:xfrm>
          <a:off x="2876562" y="1954122"/>
          <a:ext cx="91440" cy="1922505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1922505"/>
              </a:lnTo>
              <a:lnTo>
                <a:pt x="45720" y="19225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4ED98-5E11-4D8A-8F33-BE5A0CE45939}">
      <dsp:nvSpPr>
        <dsp:cNvPr id="0" name=""/>
        <dsp:cNvSpPr/>
      </dsp:nvSpPr>
      <dsp:spPr>
        <a:xfrm>
          <a:off x="2954501" y="1954122"/>
          <a:ext cx="91440" cy="1395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95486"/>
              </a:lnTo>
              <a:lnTo>
                <a:pt x="123659" y="13954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A16FC-E1F3-4428-B03E-1319BF096BD0}">
      <dsp:nvSpPr>
        <dsp:cNvPr id="0" name=""/>
        <dsp:cNvSpPr/>
      </dsp:nvSpPr>
      <dsp:spPr>
        <a:xfrm>
          <a:off x="2906364" y="1954122"/>
          <a:ext cx="91440" cy="1355648"/>
        </a:xfrm>
        <a:custGeom>
          <a:avLst/>
          <a:gdLst/>
          <a:ahLst/>
          <a:cxnLst/>
          <a:rect l="0" t="0" r="0" b="0"/>
          <a:pathLst>
            <a:path>
              <a:moveTo>
                <a:pt x="93856" y="0"/>
              </a:moveTo>
              <a:lnTo>
                <a:pt x="93856" y="1355648"/>
              </a:lnTo>
              <a:lnTo>
                <a:pt x="45720" y="13556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84A7D9-D30C-4826-83E8-63E6DEFA5836}">
      <dsp:nvSpPr>
        <dsp:cNvPr id="0" name=""/>
        <dsp:cNvSpPr/>
      </dsp:nvSpPr>
      <dsp:spPr>
        <a:xfrm>
          <a:off x="2954501" y="1954122"/>
          <a:ext cx="91440" cy="868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8467"/>
              </a:lnTo>
              <a:lnTo>
                <a:pt x="123659" y="868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C7742-D16B-47DF-B03C-9B1DC803713C}">
      <dsp:nvSpPr>
        <dsp:cNvPr id="0" name=""/>
        <dsp:cNvSpPr/>
      </dsp:nvSpPr>
      <dsp:spPr>
        <a:xfrm>
          <a:off x="2876562" y="1954122"/>
          <a:ext cx="91440" cy="868467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868467"/>
              </a:lnTo>
              <a:lnTo>
                <a:pt x="45720" y="8684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21500-4669-473E-8CFC-888328050919}">
      <dsp:nvSpPr>
        <dsp:cNvPr id="0" name=""/>
        <dsp:cNvSpPr/>
      </dsp:nvSpPr>
      <dsp:spPr>
        <a:xfrm>
          <a:off x="2954501" y="1954122"/>
          <a:ext cx="91440" cy="3414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448"/>
              </a:lnTo>
              <a:lnTo>
                <a:pt x="123659" y="341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DF435-61F0-4AE6-BAEE-EC57746E4936}">
      <dsp:nvSpPr>
        <dsp:cNvPr id="0" name=""/>
        <dsp:cNvSpPr/>
      </dsp:nvSpPr>
      <dsp:spPr>
        <a:xfrm>
          <a:off x="2876562" y="1954122"/>
          <a:ext cx="91440" cy="341448"/>
        </a:xfrm>
        <a:custGeom>
          <a:avLst/>
          <a:gdLst/>
          <a:ahLst/>
          <a:cxnLst/>
          <a:rect l="0" t="0" r="0" b="0"/>
          <a:pathLst>
            <a:path>
              <a:moveTo>
                <a:pt x="123659" y="0"/>
              </a:moveTo>
              <a:lnTo>
                <a:pt x="123659" y="341448"/>
              </a:lnTo>
              <a:lnTo>
                <a:pt x="45720" y="3414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E3396-7F71-4B7E-895A-1FABDCD05C30}">
      <dsp:nvSpPr>
        <dsp:cNvPr id="0" name=""/>
        <dsp:cNvSpPr/>
      </dsp:nvSpPr>
      <dsp:spPr>
        <a:xfrm>
          <a:off x="3000221" y="1954122"/>
          <a:ext cx="111342" cy="403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0581"/>
              </a:lnTo>
              <a:lnTo>
                <a:pt x="111342" y="403058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5F367-FAC2-4529-86A3-4A93A4BAE1D3}">
      <dsp:nvSpPr>
        <dsp:cNvPr id="0" name=""/>
        <dsp:cNvSpPr/>
      </dsp:nvSpPr>
      <dsp:spPr>
        <a:xfrm>
          <a:off x="3000221" y="1954122"/>
          <a:ext cx="111342" cy="3503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562"/>
              </a:lnTo>
              <a:lnTo>
                <a:pt x="111342" y="35035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99A28-1C3C-47BE-AB0F-2C1A8E73DEA8}">
      <dsp:nvSpPr>
        <dsp:cNvPr id="0" name=""/>
        <dsp:cNvSpPr/>
      </dsp:nvSpPr>
      <dsp:spPr>
        <a:xfrm>
          <a:off x="3000221" y="373065"/>
          <a:ext cx="1796318" cy="1209916"/>
        </a:xfrm>
        <a:custGeom>
          <a:avLst/>
          <a:gdLst/>
          <a:ahLst/>
          <a:cxnLst/>
          <a:rect l="0" t="0" r="0" b="0"/>
          <a:pathLst>
            <a:path>
              <a:moveTo>
                <a:pt x="1796318" y="0"/>
              </a:moveTo>
              <a:lnTo>
                <a:pt x="1796318" y="1131977"/>
              </a:lnTo>
              <a:lnTo>
                <a:pt x="0" y="1131977"/>
              </a:lnTo>
              <a:lnTo>
                <a:pt x="0" y="1209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8F715-145A-48E4-88CA-E077CC59AC03}">
      <dsp:nvSpPr>
        <dsp:cNvPr id="0" name=""/>
        <dsp:cNvSpPr/>
      </dsp:nvSpPr>
      <dsp:spPr>
        <a:xfrm>
          <a:off x="4425399" y="1925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فرمانده</a:t>
          </a:r>
          <a:endParaRPr lang="en-US" sz="1100" kern="1200" dirty="0">
            <a:cs typeface="B Titr" pitchFamily="2" charset="-78"/>
          </a:endParaRPr>
        </a:p>
      </dsp:txBody>
      <dsp:txXfrm>
        <a:off x="4425399" y="1925"/>
        <a:ext cx="742280" cy="371140"/>
      </dsp:txXfrm>
    </dsp:sp>
    <dsp:sp modelId="{58E40100-D2B4-4113-AB7B-D74FBCF43EBB}">
      <dsp:nvSpPr>
        <dsp:cNvPr id="0" name=""/>
        <dsp:cNvSpPr/>
      </dsp:nvSpPr>
      <dsp:spPr>
        <a:xfrm>
          <a:off x="2629081" y="1582982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بخش عملیلات بهداشت</a:t>
          </a:r>
          <a:endParaRPr lang="en-US" sz="1100" kern="1200" dirty="0">
            <a:cs typeface="B Titr" pitchFamily="2" charset="-78"/>
          </a:endParaRPr>
        </a:p>
      </dsp:txBody>
      <dsp:txXfrm>
        <a:off x="2629081" y="1582982"/>
        <a:ext cx="742280" cy="371140"/>
      </dsp:txXfrm>
    </dsp:sp>
    <dsp:sp modelId="{30EDC27B-2058-44C2-9AB1-D7C6B099B849}">
      <dsp:nvSpPr>
        <dsp:cNvPr id="0" name=""/>
        <dsp:cNvSpPr/>
      </dsp:nvSpPr>
      <dsp:spPr>
        <a:xfrm>
          <a:off x="3111563" y="5272115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cs typeface="B Titr" pitchFamily="2" charset="-78"/>
          </a:endParaRPr>
        </a:p>
      </dsp:txBody>
      <dsp:txXfrm>
        <a:off x="3111563" y="5272115"/>
        <a:ext cx="742280" cy="371140"/>
      </dsp:txXfrm>
    </dsp:sp>
    <dsp:sp modelId="{29396DB7-02D3-43AA-8C54-6D09386A0AFC}">
      <dsp:nvSpPr>
        <dsp:cNvPr id="0" name=""/>
        <dsp:cNvSpPr/>
      </dsp:nvSpPr>
      <dsp:spPr>
        <a:xfrm>
          <a:off x="3111563" y="5799134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cs typeface="B Titr" pitchFamily="2" charset="-78"/>
          </a:endParaRPr>
        </a:p>
      </dsp:txBody>
      <dsp:txXfrm>
        <a:off x="3111563" y="5799134"/>
        <a:ext cx="742280" cy="371140"/>
      </dsp:txXfrm>
    </dsp:sp>
    <dsp:sp modelId="{2B784B61-CC4A-4D55-96B3-E6FFB2AF502B}">
      <dsp:nvSpPr>
        <dsp:cNvPr id="0" name=""/>
        <dsp:cNvSpPr/>
      </dsp:nvSpPr>
      <dsp:spPr>
        <a:xfrm>
          <a:off x="2180001" y="2110001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حرفه ای</a:t>
          </a:r>
          <a:endParaRPr lang="en-US" sz="1100" kern="1200" dirty="0">
            <a:cs typeface="B Titr" pitchFamily="2" charset="-78"/>
          </a:endParaRPr>
        </a:p>
      </dsp:txBody>
      <dsp:txXfrm>
        <a:off x="2180001" y="2110001"/>
        <a:ext cx="742280" cy="371140"/>
      </dsp:txXfrm>
    </dsp:sp>
    <dsp:sp modelId="{0E94F49B-478F-4463-B627-9D8F382751FF}">
      <dsp:nvSpPr>
        <dsp:cNvPr id="0" name=""/>
        <dsp:cNvSpPr/>
      </dsp:nvSpPr>
      <dsp:spPr>
        <a:xfrm>
          <a:off x="3078160" y="2110001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cs typeface="B Titr" pitchFamily="2" charset="-78"/>
            </a:rPr>
            <a:t>محیط</a:t>
          </a:r>
          <a:endParaRPr lang="en-US" sz="1100" b="1" kern="1200" dirty="0">
            <a:cs typeface="B Titr" pitchFamily="2" charset="-78"/>
          </a:endParaRPr>
        </a:p>
      </dsp:txBody>
      <dsp:txXfrm>
        <a:off x="3078160" y="2110001"/>
        <a:ext cx="742280" cy="371140"/>
      </dsp:txXfrm>
    </dsp:sp>
    <dsp:sp modelId="{10187893-F8D0-4CF3-B698-AF07CA59C6B2}">
      <dsp:nvSpPr>
        <dsp:cNvPr id="0" name=""/>
        <dsp:cNvSpPr/>
      </dsp:nvSpPr>
      <dsp:spPr>
        <a:xfrm>
          <a:off x="2180001" y="2637020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سلامت روان</a:t>
          </a:r>
          <a:endParaRPr lang="en-US" sz="1100" kern="1200" dirty="0">
            <a:cs typeface="B Titr" pitchFamily="2" charset="-78"/>
          </a:endParaRPr>
        </a:p>
      </dsp:txBody>
      <dsp:txXfrm>
        <a:off x="2180001" y="2637020"/>
        <a:ext cx="742280" cy="371140"/>
      </dsp:txXfrm>
    </dsp:sp>
    <dsp:sp modelId="{1628A43D-24A5-4308-9EB0-F5CE37C3D641}">
      <dsp:nvSpPr>
        <dsp:cNvPr id="0" name=""/>
        <dsp:cNvSpPr/>
      </dsp:nvSpPr>
      <dsp:spPr>
        <a:xfrm>
          <a:off x="3078160" y="2637020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تغذیه</a:t>
          </a:r>
          <a:endParaRPr lang="en-US" sz="1100" kern="1200" dirty="0">
            <a:cs typeface="B Titr" pitchFamily="2" charset="-78"/>
          </a:endParaRPr>
        </a:p>
      </dsp:txBody>
      <dsp:txXfrm>
        <a:off x="3078160" y="2637020"/>
        <a:ext cx="742280" cy="371140"/>
      </dsp:txXfrm>
    </dsp:sp>
    <dsp:sp modelId="{9074BEE0-4728-4D29-90FB-3BCC90600E1D}">
      <dsp:nvSpPr>
        <dsp:cNvPr id="0" name=""/>
        <dsp:cNvSpPr/>
      </dsp:nvSpPr>
      <dsp:spPr>
        <a:xfrm>
          <a:off x="2209804" y="3124201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آزمایشگاه</a:t>
          </a:r>
          <a:endParaRPr lang="en-US" sz="1100" kern="1200" dirty="0">
            <a:cs typeface="B Titr" pitchFamily="2" charset="-78"/>
          </a:endParaRPr>
        </a:p>
      </dsp:txBody>
      <dsp:txXfrm>
        <a:off x="2209804" y="3124201"/>
        <a:ext cx="742280" cy="371140"/>
      </dsp:txXfrm>
    </dsp:sp>
    <dsp:sp modelId="{A73C2D05-AA14-481B-9A30-4D0734136B98}">
      <dsp:nvSpPr>
        <dsp:cNvPr id="0" name=""/>
        <dsp:cNvSpPr/>
      </dsp:nvSpPr>
      <dsp:spPr>
        <a:xfrm>
          <a:off x="3078160" y="3164039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دارویی</a:t>
          </a:r>
          <a:endParaRPr lang="en-US" sz="1100" kern="1200" dirty="0">
            <a:cs typeface="B Titr" pitchFamily="2" charset="-78"/>
          </a:endParaRPr>
        </a:p>
      </dsp:txBody>
      <dsp:txXfrm>
        <a:off x="3078160" y="3164039"/>
        <a:ext cx="742280" cy="371140"/>
      </dsp:txXfrm>
    </dsp:sp>
    <dsp:sp modelId="{B2BE84BA-5FDF-4AA0-86A9-60488FF08B7D}">
      <dsp:nvSpPr>
        <dsp:cNvPr id="0" name=""/>
        <dsp:cNvSpPr/>
      </dsp:nvSpPr>
      <dsp:spPr>
        <a:xfrm>
          <a:off x="2180001" y="3691058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بیماریهای واگیر</a:t>
          </a:r>
          <a:endParaRPr lang="en-US" sz="1100" kern="1200" dirty="0">
            <a:cs typeface="B Titr" pitchFamily="2" charset="-78"/>
          </a:endParaRPr>
        </a:p>
      </dsp:txBody>
      <dsp:txXfrm>
        <a:off x="2180001" y="3691058"/>
        <a:ext cx="742280" cy="371140"/>
      </dsp:txXfrm>
    </dsp:sp>
    <dsp:sp modelId="{46D1F6D5-70D5-4E54-AD8E-A191A8378F32}">
      <dsp:nvSpPr>
        <dsp:cNvPr id="0" name=""/>
        <dsp:cNvSpPr/>
      </dsp:nvSpPr>
      <dsp:spPr>
        <a:xfrm>
          <a:off x="3078160" y="3691058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سلامت خانواده</a:t>
          </a:r>
          <a:endParaRPr lang="en-US" sz="1100" kern="1200" dirty="0">
            <a:cs typeface="B Titr" pitchFamily="2" charset="-78"/>
          </a:endParaRPr>
        </a:p>
      </dsp:txBody>
      <dsp:txXfrm>
        <a:off x="3078160" y="3691058"/>
        <a:ext cx="742280" cy="371140"/>
      </dsp:txXfrm>
    </dsp:sp>
    <dsp:sp modelId="{129F2049-7BA4-447F-918D-31A5535D6905}">
      <dsp:nvSpPr>
        <dsp:cNvPr id="0" name=""/>
        <dsp:cNvSpPr/>
      </dsp:nvSpPr>
      <dsp:spPr>
        <a:xfrm>
          <a:off x="2180001" y="4218077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آموزش سلامت</a:t>
          </a:r>
          <a:endParaRPr lang="en-US" sz="1100" kern="1200" dirty="0">
            <a:cs typeface="B Titr" pitchFamily="2" charset="-78"/>
          </a:endParaRPr>
        </a:p>
      </dsp:txBody>
      <dsp:txXfrm>
        <a:off x="2180001" y="4218077"/>
        <a:ext cx="742280" cy="371140"/>
      </dsp:txXfrm>
    </dsp:sp>
    <dsp:sp modelId="{505B6A10-1D40-4217-A2DA-B0E7158B05F2}">
      <dsp:nvSpPr>
        <dsp:cNvPr id="0" name=""/>
        <dsp:cNvSpPr/>
      </dsp:nvSpPr>
      <dsp:spPr>
        <a:xfrm>
          <a:off x="3078160" y="4218077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بیماریهای غیر واگیر</a:t>
          </a:r>
          <a:endParaRPr lang="en-US" sz="1100" kern="1200" dirty="0">
            <a:cs typeface="B Titr" pitchFamily="2" charset="-78"/>
          </a:endParaRPr>
        </a:p>
      </dsp:txBody>
      <dsp:txXfrm>
        <a:off x="3078160" y="4218077"/>
        <a:ext cx="742280" cy="371140"/>
      </dsp:txXfrm>
    </dsp:sp>
    <dsp:sp modelId="{A54C05DD-CBC8-4748-B842-FB7EC70A37F4}">
      <dsp:nvSpPr>
        <dsp:cNvPr id="0" name=""/>
        <dsp:cNvSpPr/>
      </dsp:nvSpPr>
      <dsp:spPr>
        <a:xfrm>
          <a:off x="2180001" y="4745096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مدارس</a:t>
          </a:r>
          <a:endParaRPr lang="en-US" sz="1100" kern="1200" dirty="0">
            <a:cs typeface="B Titr" pitchFamily="2" charset="-78"/>
          </a:endParaRPr>
        </a:p>
      </dsp:txBody>
      <dsp:txXfrm>
        <a:off x="2180001" y="4745096"/>
        <a:ext cx="742280" cy="371140"/>
      </dsp:txXfrm>
    </dsp:sp>
    <dsp:sp modelId="{6EB5583B-F60C-45B4-A3E5-96FFA34BFB55}">
      <dsp:nvSpPr>
        <dsp:cNvPr id="0" name=""/>
        <dsp:cNvSpPr/>
      </dsp:nvSpPr>
      <dsp:spPr>
        <a:xfrm>
          <a:off x="3078160" y="4745096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>
            <a:cs typeface="B Titr" pitchFamily="2" charset="-78"/>
          </a:endParaRPr>
        </a:p>
      </dsp:txBody>
      <dsp:txXfrm>
        <a:off x="3078160" y="4745096"/>
        <a:ext cx="742280" cy="371140"/>
      </dsp:txXfrm>
    </dsp:sp>
    <dsp:sp modelId="{BFB97CDA-7F65-4EF3-B43D-368F5C951711}">
      <dsp:nvSpPr>
        <dsp:cNvPr id="0" name=""/>
        <dsp:cNvSpPr/>
      </dsp:nvSpPr>
      <dsp:spPr>
        <a:xfrm>
          <a:off x="3527240" y="1582982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بخش عملیات دن</a:t>
          </a:r>
          <a:endParaRPr lang="en-US" sz="1100" kern="1200" dirty="0">
            <a:cs typeface="B Titr" pitchFamily="2" charset="-78"/>
          </a:endParaRPr>
        </a:p>
      </dsp:txBody>
      <dsp:txXfrm>
        <a:off x="3527240" y="1582982"/>
        <a:ext cx="742280" cy="371140"/>
      </dsp:txXfrm>
    </dsp:sp>
    <dsp:sp modelId="{1BCF8122-4135-4478-AB2F-C579CBE99329}">
      <dsp:nvSpPr>
        <dsp:cNvPr id="0" name=""/>
        <dsp:cNvSpPr/>
      </dsp:nvSpPr>
      <dsp:spPr>
        <a:xfrm>
          <a:off x="4425399" y="1582982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بخش برنامه ریزی</a:t>
          </a:r>
          <a:endParaRPr lang="en-US" sz="1100" kern="1200" dirty="0">
            <a:cs typeface="B Titr" pitchFamily="2" charset="-78"/>
          </a:endParaRPr>
        </a:p>
      </dsp:txBody>
      <dsp:txXfrm>
        <a:off x="4425399" y="1582982"/>
        <a:ext cx="742280" cy="371140"/>
      </dsp:txXfrm>
    </dsp:sp>
    <dsp:sp modelId="{E654F588-DE32-460B-B7B0-021D8617D7E4}">
      <dsp:nvSpPr>
        <dsp:cNvPr id="0" name=""/>
        <dsp:cNvSpPr/>
      </dsp:nvSpPr>
      <dsp:spPr>
        <a:xfrm>
          <a:off x="5323558" y="1582982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بخش پشتیبانی</a:t>
          </a:r>
          <a:endParaRPr lang="en-US" sz="1100" kern="1200" dirty="0">
            <a:cs typeface="B Titr" pitchFamily="2" charset="-78"/>
          </a:endParaRPr>
        </a:p>
      </dsp:txBody>
      <dsp:txXfrm>
        <a:off x="5323558" y="1582982"/>
        <a:ext cx="742280" cy="371140"/>
      </dsp:txXfrm>
    </dsp:sp>
    <dsp:sp modelId="{858E425B-A221-4FC8-9632-4B7BC7FFB716}">
      <dsp:nvSpPr>
        <dsp:cNvPr id="0" name=""/>
        <dsp:cNvSpPr/>
      </dsp:nvSpPr>
      <dsp:spPr>
        <a:xfrm>
          <a:off x="6221717" y="1582982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بخش اداری /مالی</a:t>
          </a:r>
          <a:endParaRPr lang="en-US" sz="1100" kern="1200" dirty="0">
            <a:cs typeface="B Titr" pitchFamily="2" charset="-78"/>
          </a:endParaRPr>
        </a:p>
      </dsp:txBody>
      <dsp:txXfrm>
        <a:off x="6221717" y="1582982"/>
        <a:ext cx="742280" cy="371140"/>
      </dsp:txXfrm>
    </dsp:sp>
    <dsp:sp modelId="{361ED2E7-4302-4F4B-AD6A-4979A50EDE89}">
      <dsp:nvSpPr>
        <dsp:cNvPr id="0" name=""/>
        <dsp:cNvSpPr/>
      </dsp:nvSpPr>
      <dsp:spPr>
        <a:xfrm>
          <a:off x="3976320" y="528944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ارشد ارتباطات</a:t>
          </a:r>
          <a:endParaRPr lang="en-US" sz="1100" kern="1200" dirty="0">
            <a:cs typeface="B Titr" pitchFamily="2" charset="-78"/>
          </a:endParaRPr>
        </a:p>
      </dsp:txBody>
      <dsp:txXfrm>
        <a:off x="3976320" y="528944"/>
        <a:ext cx="742280" cy="371140"/>
      </dsp:txXfrm>
    </dsp:sp>
    <dsp:sp modelId="{58A2BCC7-328D-4293-B220-D09677E3AE3E}">
      <dsp:nvSpPr>
        <dsp:cNvPr id="0" name=""/>
        <dsp:cNvSpPr/>
      </dsp:nvSpPr>
      <dsp:spPr>
        <a:xfrm>
          <a:off x="4874479" y="528944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ارشد هماهنگی</a:t>
          </a:r>
          <a:endParaRPr lang="en-US" sz="1100" kern="1200" dirty="0">
            <a:cs typeface="B Titr" pitchFamily="2" charset="-78"/>
          </a:endParaRPr>
        </a:p>
      </dsp:txBody>
      <dsp:txXfrm>
        <a:off x="4874479" y="528944"/>
        <a:ext cx="742280" cy="371140"/>
      </dsp:txXfrm>
    </dsp:sp>
    <dsp:sp modelId="{13FA1852-240B-4EFB-9A4A-F75C657CC114}">
      <dsp:nvSpPr>
        <dsp:cNvPr id="0" name=""/>
        <dsp:cNvSpPr/>
      </dsp:nvSpPr>
      <dsp:spPr>
        <a:xfrm>
          <a:off x="3976320" y="1055963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ارشد امنیت</a:t>
          </a:r>
          <a:endParaRPr lang="en-US" sz="1100" kern="1200" dirty="0">
            <a:cs typeface="B Titr" pitchFamily="2" charset="-78"/>
          </a:endParaRPr>
        </a:p>
      </dsp:txBody>
      <dsp:txXfrm>
        <a:off x="3976320" y="1055963"/>
        <a:ext cx="742280" cy="371140"/>
      </dsp:txXfrm>
    </dsp:sp>
    <dsp:sp modelId="{0AEBD39B-AC98-4624-A2A3-01DBC47E765C}">
      <dsp:nvSpPr>
        <dsp:cNvPr id="0" name=""/>
        <dsp:cNvSpPr/>
      </dsp:nvSpPr>
      <dsp:spPr>
        <a:xfrm>
          <a:off x="4832666" y="1068348"/>
          <a:ext cx="742280" cy="3711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kern="1200" dirty="0" smtClean="0">
              <a:cs typeface="B Titr" pitchFamily="2" charset="-78"/>
            </a:rPr>
            <a:t>ارشد ایمنی</a:t>
          </a:r>
          <a:endParaRPr lang="en-US" sz="1100" kern="1200" dirty="0">
            <a:cs typeface="B Titr" pitchFamily="2" charset="-78"/>
          </a:endParaRPr>
        </a:p>
      </dsp:txBody>
      <dsp:txXfrm>
        <a:off x="4832666" y="1068348"/>
        <a:ext cx="742280" cy="37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0A6B6-DC5D-444E-A301-79A283A6379F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F934E-113C-403A-BCF1-FDA4D8F7BE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9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DDC51-45B8-4EE8-A25A-0B72B53A4F2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108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13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426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00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129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60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9446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99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89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8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FA4B3-1F63-4E5D-990B-41F528AE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CCF73-8CA2-40B0-9690-B1D647E03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D:\EOP\eop workshop\Cover book Final (1)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30" r="-1" b="3255"/>
          <a:stretch/>
        </p:blipFill>
        <p:spPr bwMode="auto">
          <a:xfrm>
            <a:off x="0" y="6237312"/>
            <a:ext cx="9144000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923928" y="6381328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400" dirty="0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برنامه پاسخ بهداشت به بلایا و </a:t>
            </a:r>
            <a:r>
              <a:rPr lang="fa-IR" sz="1400" dirty="0" err="1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فوریتها</a:t>
            </a:r>
            <a:r>
              <a:rPr lang="fa-IR" sz="1400" dirty="0">
                <a:solidFill>
                  <a:srgbClr val="FFF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endParaRPr lang="en-US" sz="1400" dirty="0">
              <a:solidFill>
                <a:srgbClr val="FFFA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52"/>
          <a:stretch/>
        </p:blipFill>
        <p:spPr bwMode="auto">
          <a:xfrm>
            <a:off x="528281" y="6237313"/>
            <a:ext cx="760956" cy="56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D:\EOP\eop workshop\02.jpg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92020"/>
            <a:ext cx="511272" cy="5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rezou\Desktop\arm EMC.jpg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20" y="6293627"/>
            <a:ext cx="487911" cy="5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75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B Nazanin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742950" indent="-285750" algn="r" defTabSz="914400" rtl="1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hyperlink" Target="http://www.emdat.be/" TargetMode="External"/><Relationship Id="rId3" Type="http://schemas.microsoft.com/office/2007/relationships/hdphoto" Target="../media/hdphoto3.wdp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6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ihr.tums.ac.ir/disaster/Images/UserFiles/1/file/RA-Shabakeh-Ardalan.pdf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8.png"/><Relationship Id="rId15" Type="http://schemas.openxmlformats.org/officeDocument/2006/relationships/hyperlink" Target="http://home.sums.ac.ir/~moradij/wp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hyperlink" Target="http://www.amazon.com/Koenig-Schultzs-Disaster-Medicine-Comprehensive/dp/0521873673" TargetMode="External"/><Relationship Id="rId1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OP\eop workshop\eeop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lasticWrap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328161" cy="115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23728" y="1772816"/>
            <a:ext cx="6677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کارگاه ملی تدوین برنامه پاسخ بهداشت</a:t>
            </a:r>
          </a:p>
          <a:p>
            <a:pPr algn="ctr" rtl="1"/>
            <a:r>
              <a:rPr lang="fa-IR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به بلایا و فوریتها 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  <p:pic>
        <p:nvPicPr>
          <p:cNvPr id="1026" name="Picture 2" descr="D:\EOP\eop workshop\0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905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cs typeface="B Nazanin" pitchFamily="2" charset="-78"/>
              </a:rPr>
              <a:t>وزارت بهداشت، درمان و آموزش </a:t>
            </a:r>
            <a:r>
              <a:rPr lang="fa-IR" sz="1200" b="1" dirty="0" smtClean="0">
                <a:cs typeface="B Nazanin" pitchFamily="2" charset="-78"/>
              </a:rPr>
              <a:t>پزشکی</a:t>
            </a:r>
            <a:endParaRPr lang="en-US" sz="12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171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00" b="1" dirty="0">
                <a:cs typeface="B Nazanin" pitchFamily="2" charset="-78"/>
              </a:rPr>
              <a:t>دفتر </a:t>
            </a:r>
            <a:r>
              <a:rPr lang="fa-IR" sz="1200" b="1" dirty="0" smtClean="0">
                <a:cs typeface="B Nazanin" pitchFamily="2" charset="-78"/>
              </a:rPr>
              <a:t>مدیریت </a:t>
            </a:r>
            <a:r>
              <a:rPr lang="fa-IR" sz="1200" b="1" dirty="0">
                <a:cs typeface="B Nazanin" pitchFamily="2" charset="-78"/>
              </a:rPr>
              <a:t>و کاهش خطر بلایا</a:t>
            </a:r>
            <a:endParaRPr lang="en-US" sz="1200" b="1" dirty="0">
              <a:cs typeface="B Nazanin" pitchFamily="2" charset="-78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171" y="76200"/>
            <a:ext cx="1118829" cy="668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267744" y="4725144"/>
            <a:ext cx="6324600" cy="1371600"/>
          </a:xfrm>
        </p:spPr>
        <p:txBody>
          <a:bodyPr>
            <a:noAutofit/>
          </a:bodyPr>
          <a:lstStyle/>
          <a:p>
            <a:endParaRPr lang="fa-IR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sz="1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a-IR" sz="1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مرداد ماه 1396</a:t>
            </a:r>
            <a:endParaRPr lang="en-US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a-IR" sz="1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/>
              <a:t/>
            </a:r>
            <a:br>
              <a:rPr lang="en-US" sz="1800" b="1" dirty="0"/>
            </a:br>
            <a:endParaRPr lang="en-US" sz="1800" b="1" i="1" dirty="0">
              <a:solidFill>
                <a:schemeClr val="tx1"/>
              </a:solidFill>
              <a:latin typeface="Gill Sans MT" pitchFamily="34" charset="0"/>
            </a:endParaRPr>
          </a:p>
          <a:p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9952" y="3717032"/>
            <a:ext cx="2690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cs typeface="B Davat" pitchFamily="2" charset="-78"/>
              </a:rPr>
              <a:t>مبانی عملیات</a:t>
            </a:r>
            <a:endParaRPr lang="en-US" sz="5400" b="1" dirty="0">
              <a:cs typeface="B Dava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22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71468" y="466684"/>
          <a:ext cx="814393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z="2800" dirty="0">
                <a:solidFill>
                  <a:schemeClr val="tx1"/>
                </a:solidFill>
              </a:rPr>
              <a:t>لازم است در هر منطقه آسیب دیده پست فرماندهی حادثه یا </a:t>
            </a:r>
            <a:r>
              <a:rPr lang="en-US" sz="2800" dirty="0">
                <a:solidFill>
                  <a:schemeClr val="tx1"/>
                </a:solidFill>
              </a:rPr>
              <a:t>Incident Command Post (ICP)</a:t>
            </a:r>
            <a:r>
              <a:rPr lang="fa-IR" sz="2800" dirty="0">
                <a:solidFill>
                  <a:schemeClr val="tx1"/>
                </a:solidFill>
              </a:rPr>
              <a:t> ایجاد شود. </a:t>
            </a:r>
            <a:endParaRPr lang="fa-IR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a-IR" sz="2800" dirty="0" smtClean="0">
              <a:solidFill>
                <a:schemeClr val="tx1"/>
              </a:solidFill>
            </a:endParaRPr>
          </a:p>
          <a:p>
            <a:pPr algn="just"/>
            <a:r>
              <a:rPr lang="fa-IR" sz="2800" dirty="0" smtClean="0">
                <a:solidFill>
                  <a:schemeClr val="tx1"/>
                </a:solidFill>
              </a:rPr>
              <a:t>هر </a:t>
            </a:r>
            <a:r>
              <a:rPr lang="en-US" sz="2800" dirty="0">
                <a:solidFill>
                  <a:schemeClr val="tx1"/>
                </a:solidFill>
              </a:rPr>
              <a:t>ICP</a:t>
            </a:r>
            <a:r>
              <a:rPr lang="fa-IR" sz="2800" dirty="0">
                <a:solidFill>
                  <a:schemeClr val="tx1"/>
                </a:solidFill>
              </a:rPr>
              <a:t> با </a:t>
            </a:r>
            <a:r>
              <a:rPr lang="en-US" sz="2800" dirty="0">
                <a:solidFill>
                  <a:schemeClr val="tx1"/>
                </a:solidFill>
              </a:rPr>
              <a:t>EOC</a:t>
            </a:r>
            <a:r>
              <a:rPr lang="fa-IR" sz="2800" dirty="0">
                <a:solidFill>
                  <a:schemeClr val="tx1"/>
                </a:solidFill>
              </a:rPr>
              <a:t> سطح بالاتر در ارتباط می باشد. ممکن است بسته به گستردگی حادثه یک یا چند </a:t>
            </a:r>
            <a:r>
              <a:rPr lang="en-US" sz="2800" dirty="0">
                <a:solidFill>
                  <a:schemeClr val="tx1"/>
                </a:solidFill>
              </a:rPr>
              <a:t>ICP</a:t>
            </a:r>
            <a:r>
              <a:rPr lang="fa-IR" sz="2800" dirty="0">
                <a:solidFill>
                  <a:schemeClr val="tx1"/>
                </a:solidFill>
              </a:rPr>
              <a:t> تشکیل شوند. گستره جغرافیایی و فرمانده هر </a:t>
            </a:r>
            <a:r>
              <a:rPr lang="en-US" sz="2800" dirty="0">
                <a:solidFill>
                  <a:schemeClr val="tx1"/>
                </a:solidFill>
              </a:rPr>
              <a:t>ICP</a:t>
            </a:r>
            <a:r>
              <a:rPr lang="fa-IR" sz="2800" dirty="0">
                <a:solidFill>
                  <a:schemeClr val="tx1"/>
                </a:solidFill>
              </a:rPr>
              <a:t> توسط </a:t>
            </a:r>
            <a:r>
              <a:rPr lang="en-US" sz="2800" dirty="0">
                <a:solidFill>
                  <a:schemeClr val="tx1"/>
                </a:solidFill>
              </a:rPr>
              <a:t>EOC</a:t>
            </a:r>
            <a:r>
              <a:rPr lang="fa-IR" sz="2800" dirty="0">
                <a:solidFill>
                  <a:schemeClr val="tx1"/>
                </a:solidFill>
              </a:rPr>
              <a:t> سطح بالاتر تعیین می شود. </a:t>
            </a:r>
            <a:endParaRPr lang="fa-IR" sz="2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a-IR" sz="2800" dirty="0" smtClean="0">
              <a:solidFill>
                <a:schemeClr val="tx1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EOC</a:t>
            </a:r>
            <a:r>
              <a:rPr lang="fa-IR" sz="2800" dirty="0" smtClean="0">
                <a:solidFill>
                  <a:schemeClr val="tx1"/>
                </a:solidFill>
              </a:rPr>
              <a:t> </a:t>
            </a:r>
            <a:r>
              <a:rPr lang="fa-IR" sz="2800" dirty="0">
                <a:solidFill>
                  <a:schemeClr val="tx1"/>
                </a:solidFill>
              </a:rPr>
              <a:t>وظیفه هماهنگی راهبردی و </a:t>
            </a:r>
            <a:r>
              <a:rPr lang="fa-IR" sz="2800" dirty="0" err="1">
                <a:solidFill>
                  <a:schemeClr val="tx1"/>
                </a:solidFill>
              </a:rPr>
              <a:t>تاکتیکی</a:t>
            </a:r>
            <a:r>
              <a:rPr lang="fa-IR" sz="2800" dirty="0">
                <a:solidFill>
                  <a:schemeClr val="tx1"/>
                </a:solidFill>
              </a:rPr>
              <a:t> و </a:t>
            </a:r>
            <a:r>
              <a:rPr lang="en-US" sz="2800" dirty="0">
                <a:solidFill>
                  <a:schemeClr val="tx1"/>
                </a:solidFill>
              </a:rPr>
              <a:t>ICP</a:t>
            </a:r>
            <a:r>
              <a:rPr lang="fa-IR" sz="2800" dirty="0">
                <a:solidFill>
                  <a:schemeClr val="tx1"/>
                </a:solidFill>
              </a:rPr>
              <a:t> وظیفه مدیریت عملیاتی را بر عهده دارد.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4858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>ساختار مدیریت </a:t>
            </a:r>
            <a:r>
              <a:rPr lang="fa-IR" dirty="0" smtClean="0"/>
              <a:t>بحران</a:t>
            </a:r>
            <a:br>
              <a:rPr lang="fa-IR" dirty="0" smtClean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432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b="1" dirty="0">
                <a:effectLst/>
              </a:rPr>
              <a:t> 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fa-IR" b="1" dirty="0">
                <a:effectLst/>
              </a:rPr>
              <a:t>الگوی سامانه فرماندهی حادثه در نظام سلامت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3074" name="Picture 2" descr="D:\EOP\eop workshop\pics\ic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905397" cy="451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92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dirty="0" smtClean="0">
                <a:latin typeface="Arial Black" pitchFamily="34" charset="0"/>
                <a:cs typeface="B Jadid" pitchFamily="2" charset="-78"/>
              </a:rPr>
              <a:t>الگوی سامانه فرماندهی حادثه در نظام سلامت </a:t>
            </a:r>
            <a:r>
              <a:rPr lang="en-US" dirty="0" smtClean="0">
                <a:latin typeface="Arial Black" pitchFamily="34" charset="0"/>
                <a:cs typeface="B Jadid" pitchFamily="2" charset="-78"/>
              </a:rPr>
              <a:t>ICS</a:t>
            </a:r>
            <a:endParaRPr lang="en-US" dirty="0">
              <a:latin typeface="Arial Black" pitchFamily="34" charset="0"/>
              <a:cs typeface="B Jadid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685800"/>
          <a:ext cx="9144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b="1" dirty="0"/>
              <a:t>نمای </a:t>
            </a:r>
            <a:r>
              <a:rPr lang="fa-IR" sz="3200" b="1" dirty="0" err="1"/>
              <a:t>شماتیک</a:t>
            </a:r>
            <a:r>
              <a:rPr lang="fa-IR" sz="3200" b="1" dirty="0"/>
              <a:t> ارتباط </a:t>
            </a:r>
            <a:r>
              <a:rPr lang="en-US" sz="3200" b="1" dirty="0"/>
              <a:t>ICP</a:t>
            </a:r>
            <a:r>
              <a:rPr lang="fa-IR" sz="3200" b="1" dirty="0"/>
              <a:t> و </a:t>
            </a:r>
            <a:r>
              <a:rPr lang="en-US" sz="3200" b="1" dirty="0"/>
              <a:t>EOC</a:t>
            </a:r>
            <a:r>
              <a:rPr lang="fa-IR" sz="3200" b="1" dirty="0"/>
              <a:t> در سطوح جغرافیایی مدیریت بحران</a:t>
            </a:r>
            <a:endParaRPr lang="en-US" sz="3200" dirty="0"/>
          </a:p>
        </p:txBody>
      </p:sp>
      <p:pic>
        <p:nvPicPr>
          <p:cNvPr id="1026" name="Picture 2" descr="D:\EOP\eop workshop\pics\eocic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1" t="29103" r="21679" b="20452"/>
          <a:stretch/>
        </p:blipFill>
        <p:spPr bwMode="auto">
          <a:xfrm>
            <a:off x="1043608" y="1556792"/>
            <a:ext cx="7344816" cy="46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4974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fa-IR" b="1" dirty="0">
                <a:effectLst/>
              </a:rPr>
              <a:t>سطح بندی حادثه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1531801"/>
              </p:ext>
            </p:extLst>
          </p:nvPr>
        </p:nvGraphicFramePr>
        <p:xfrm>
          <a:off x="323529" y="1412778"/>
          <a:ext cx="8424936" cy="446449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4086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162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316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سطح حادثه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تعریف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3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E0</a:t>
                      </a:r>
                      <a:endParaRPr lang="en-US" sz="1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شرایط عادی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E1</a:t>
                      </a:r>
                      <a:endParaRPr lang="en-US" sz="1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وسعت حادثه در سطح یک یا چند واحد بهداشتی درمانی است، لیکن کمک شهرستان لازم نیست. 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3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E2</a:t>
                      </a:r>
                      <a:endParaRPr lang="en-US" sz="1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وسعت حادثه در سطح یک شهرستان است و کمک دانشگاه لازم نیست.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1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E3</a:t>
                      </a:r>
                      <a:endParaRPr lang="en-US" sz="1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وسعت حادثه در سطح یک دانشگاه علوم پزشکی است (بیش از یک شهرستان درگیر است یا به هر دلیلی کمک دانشگاه ضروری است)  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1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E4</a:t>
                      </a:r>
                      <a:endParaRPr lang="en-US" sz="1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وسعت حادثه در سطح یک قطب است (بیش از یک دانشگاه درگیر است یا به هر دلیلی کمک سایر دانشگاه های قطب ضروری است)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12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E5</a:t>
                      </a:r>
                      <a:endParaRPr lang="en-US" sz="1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effectLst/>
                          <a:cs typeface="B Nazanin" pitchFamily="2" charset="-78"/>
                        </a:rPr>
                        <a:t>وسعت حادثه در سطح ملی است (بیش از یک قطب درگیر است یا به هر دلیلی مداخله سطح ملی ضروری است)</a:t>
                      </a:r>
                      <a:endParaRPr lang="en-US" sz="1800" b="1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39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itchFamily="2" charset="-78"/>
                        </a:rPr>
                        <a:t>E6</a:t>
                      </a:r>
                      <a:endParaRPr lang="en-US" sz="1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Low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effectLst/>
                          <a:cs typeface="B Nazanin" pitchFamily="2" charset="-78"/>
                        </a:rPr>
                        <a:t>کمک بین المللی لازم است.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92151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34925" y="0"/>
            <a:ext cx="9144000" cy="685800"/>
          </a:xfrm>
        </p:spPr>
        <p:txBody>
          <a:bodyPr/>
          <a:lstStyle/>
          <a:p>
            <a:pPr eaLnBrk="1" hangingPunct="1"/>
            <a:r>
              <a:rPr lang="fa-IR" sz="3000" smtClean="0">
                <a:cs typeface="B Titr" pitchFamily="2" charset="-78"/>
              </a:rPr>
              <a:t>سطوح هشدار</a:t>
            </a:r>
            <a:endParaRPr lang="en-US" sz="3000" smtClean="0">
              <a:cs typeface="B Titr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288" y="677863"/>
          <a:ext cx="8568952" cy="618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730832">
                <a:tc>
                  <a:txBody>
                    <a:bodyPr/>
                    <a:lstStyle/>
                    <a:p>
                      <a:pPr algn="ctr" rtl="1"/>
                      <a:endParaRPr lang="fa-IR" dirty="0" smtClean="0"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اقدامات</a:t>
                      </a:r>
                      <a:r>
                        <a:rPr lang="fa-IR" baseline="0" dirty="0" smtClean="0">
                          <a:cs typeface="B Titr" pitchFamily="2" charset="-78"/>
                        </a:rPr>
                        <a:t> مورد انتظار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dirty="0" smtClean="0"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تعریف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dirty="0" smtClean="0"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سطح هشدار(عنوان)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fa-IR" dirty="0" smtClean="0">
                        <a:cs typeface="B Titr" pitchFamily="2" charset="-78"/>
                      </a:endParaRPr>
                    </a:p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سطح هشدار(رنگ)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/>
                </a:tc>
              </a:tr>
              <a:tr h="126195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اطلاع وضعیت هشدار به تیمهای عملیاتی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امکان وقوع مخاطره وجود دارد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اطلاع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زرد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126195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فعال کردن سامانه فرماندهی حادثه(فرماندهی و برنامه ریزی)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امکان وقوع مخاطره وجود داردو</a:t>
                      </a:r>
                      <a:r>
                        <a:rPr lang="fa-IR" baseline="0" dirty="0" smtClean="0">
                          <a:cs typeface="B Titr" pitchFamily="2" charset="-78"/>
                        </a:rPr>
                        <a:t> احتمال آن زیاد است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آماده</a:t>
                      </a:r>
                      <a:r>
                        <a:rPr lang="fa-IR" dirty="0" smtClean="0">
                          <a:cs typeface="B Titr" pitchFamily="2" charset="-78"/>
                        </a:rPr>
                        <a:t> باش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نارنجی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126195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فعال کردن سامانه فرماندهی حادثه(عملیات)و اجرای کارکردهای  عملیات پاسخ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مخاطره روی داده است یا وقوع آن قطعی است.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اقدام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قرمز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42034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اعلام بازگشت به شرایط</a:t>
                      </a:r>
                      <a:r>
                        <a:rPr lang="fa-IR" baseline="0" dirty="0" smtClean="0">
                          <a:cs typeface="B Titr" pitchFamily="2" charset="-78"/>
                        </a:rPr>
                        <a:t> عادی در صورتی که مخاطره روی داده و عملیات  پاسخ فوری اتمام یافته است.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احتما وقوع مخاطره برطرف شده است.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رفع خطر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itr" pitchFamily="2" charset="-78"/>
                        </a:rPr>
                        <a:t>سفید</a:t>
                      </a:r>
                      <a:endParaRPr lang="en-US" dirty="0">
                        <a:cs typeface="B Titr" pitchFamily="2" charset="-78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OP\eop workshop\eop-slidt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Texturize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8334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0472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Nazanin" pitchFamily="2" charset="-78"/>
              </a:rPr>
              <a:t>منابع</a:t>
            </a:r>
            <a:endParaRPr lang="en-US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14800" y="4419600"/>
            <a:ext cx="10325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38800" y="4343400"/>
            <a:ext cx="9337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95400" y="4191000"/>
            <a:ext cx="2438400" cy="189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EOP2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860163" y="1600200"/>
            <a:ext cx="3423674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9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57696" y="3581401"/>
            <a:ext cx="123390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G:\Book\DxBook\hogan-cover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5404517"/>
            <a:ext cx="1333500" cy="145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16764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6340957"/>
            <a:ext cx="2286000" cy="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19200" y="6337820"/>
            <a:ext cx="2667000" cy="5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7169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0"/>
            <a:ext cx="4787900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255296" y="1772816"/>
            <a:ext cx="273630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Mitra" pitchFamily="2" charset="-78"/>
              </a:rPr>
              <a:t>برنامه سلامت در بلایای طبیعی و انسان ساخت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Mitra" pitchFamily="2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51513" y="2060575"/>
            <a:ext cx="576262" cy="73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0"/>
            <a:ext cx="5112568" cy="6817555"/>
          </a:xfr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4819650" y="1238250"/>
            <a:ext cx="4289425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lnSpc>
                <a:spcPct val="200000"/>
              </a:lnSpc>
            </a:pPr>
            <a:r>
              <a:rPr lang="fa-IR" sz="2600" b="1">
                <a:solidFill>
                  <a:srgbClr val="C00000"/>
                </a:solidFill>
                <a:ea typeface="Calibri" pitchFamily="34" charset="0"/>
                <a:cs typeface="B Koodak" pitchFamily="2" charset="-78"/>
              </a:rPr>
              <a:t> </a:t>
            </a:r>
            <a:r>
              <a:rPr lang="ar-SA" sz="2600" b="1">
                <a:solidFill>
                  <a:srgbClr val="C00000"/>
                </a:solidFill>
                <a:ea typeface="Calibri" pitchFamily="34" charset="0"/>
                <a:cs typeface="B Koodak" pitchFamily="2" charset="-78"/>
              </a:rPr>
              <a:t>برنامه</a:t>
            </a:r>
            <a:endParaRPr lang="en-US" sz="2600">
              <a:solidFill>
                <a:srgbClr val="C00000"/>
              </a:solidFill>
              <a:ea typeface="Calibri" pitchFamily="34" charset="0"/>
              <a:cs typeface="B Koodak" pitchFamily="2" charset="-78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en-US" sz="2600" b="1">
                <a:solidFill>
                  <a:srgbClr val="C00000"/>
                </a:solidFill>
                <a:ea typeface="Calibri" pitchFamily="34" charset="0"/>
                <a:cs typeface="B Koodak" pitchFamily="2" charset="-78"/>
              </a:rPr>
              <a:t>" </a:t>
            </a:r>
            <a:r>
              <a:rPr lang="ar-SA" sz="2600" b="1">
                <a:solidFill>
                  <a:srgbClr val="C00000"/>
                </a:solidFill>
                <a:ea typeface="Calibri" pitchFamily="34" charset="0"/>
                <a:cs typeface="B Koodak" pitchFamily="2" charset="-78"/>
              </a:rPr>
              <a:t>عمليات پاسخ در بلايا و فوريت ها</a:t>
            </a:r>
            <a:r>
              <a:rPr lang="en-US" sz="2600" b="1">
                <a:solidFill>
                  <a:srgbClr val="C00000"/>
                </a:solidFill>
                <a:ea typeface="Calibri" pitchFamily="34" charset="0"/>
                <a:cs typeface="B Koodak" pitchFamily="2" charset="-78"/>
              </a:rPr>
              <a:t>"</a:t>
            </a:r>
            <a:endParaRPr lang="en-US" sz="2600">
              <a:solidFill>
                <a:srgbClr val="C00000"/>
              </a:solidFill>
              <a:cs typeface="B Koodak" pitchFamily="2" charset="-78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en-US" sz="2600" b="1">
                <a:solidFill>
                  <a:srgbClr val="C00000"/>
                </a:solidFill>
                <a:latin typeface="Times New Roman" pitchFamily="18" charset="0"/>
                <a:cs typeface="B Koodak" pitchFamily="2" charset="-78"/>
              </a:rPr>
              <a:t>"EOP"</a:t>
            </a:r>
            <a:endParaRPr lang="en-US" sz="2600">
              <a:solidFill>
                <a:srgbClr val="C00000"/>
              </a:solidFill>
              <a:cs typeface="B Koodak" pitchFamily="2" charset="-78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en-US" sz="2600" b="1" u="sng">
                <a:solidFill>
                  <a:srgbClr val="C00000"/>
                </a:solidFill>
                <a:latin typeface="Times New Roman" pitchFamily="18" charset="0"/>
                <a:cs typeface="B Koodak" pitchFamily="2" charset="-78"/>
              </a:rPr>
              <a:t>E</a:t>
            </a:r>
            <a:r>
              <a:rPr lang="en-US" sz="2600" b="1">
                <a:latin typeface="Times New Roman" pitchFamily="18" charset="0"/>
                <a:cs typeface="B Koodak" pitchFamily="2" charset="-78"/>
              </a:rPr>
              <a:t>mergency  </a:t>
            </a:r>
            <a:r>
              <a:rPr lang="en-US" sz="2600" b="1" u="sng">
                <a:solidFill>
                  <a:srgbClr val="C00000"/>
                </a:solidFill>
                <a:latin typeface="Times New Roman" pitchFamily="18" charset="0"/>
                <a:cs typeface="B Koodak" pitchFamily="2" charset="-78"/>
              </a:rPr>
              <a:t>O</a:t>
            </a:r>
            <a:r>
              <a:rPr lang="en-US" sz="2600" b="1">
                <a:latin typeface="Times New Roman" pitchFamily="18" charset="0"/>
                <a:cs typeface="B Koodak" pitchFamily="2" charset="-78"/>
              </a:rPr>
              <a:t>perations  </a:t>
            </a:r>
            <a:r>
              <a:rPr lang="en-US" sz="2600" b="1" u="sng">
                <a:solidFill>
                  <a:srgbClr val="C00000"/>
                </a:solidFill>
                <a:latin typeface="Times New Roman" pitchFamily="18" charset="0"/>
                <a:cs typeface="B Koodak" pitchFamily="2" charset="-78"/>
              </a:rPr>
              <a:t>P</a:t>
            </a:r>
            <a:r>
              <a:rPr lang="en-US" sz="2600" b="1">
                <a:latin typeface="Times New Roman" pitchFamily="18" charset="0"/>
                <a:cs typeface="B Koodak" pitchFamily="2" charset="-78"/>
              </a:rPr>
              <a:t>lan</a:t>
            </a:r>
            <a:endParaRPr lang="en-US" sz="2600" b="1">
              <a:latin typeface="Calibri" pitchFamily="34" charset="0"/>
              <a:cs typeface="B Koodak" pitchFamily="2" charset="-78"/>
            </a:endParaRPr>
          </a:p>
          <a:p>
            <a:pPr algn="ctr" eaLnBrk="0" hangingPunct="0">
              <a:lnSpc>
                <a:spcPct val="200000"/>
              </a:lnSpc>
            </a:pPr>
            <a:r>
              <a:rPr lang="en-US" sz="2600" b="1">
                <a:latin typeface="Calibri" pitchFamily="34" charset="0"/>
                <a:cs typeface="B Koodak" pitchFamily="2" charset="-78"/>
              </a:rPr>
              <a:t/>
            </a:r>
            <a:br>
              <a:rPr lang="en-US" sz="2600" b="1">
                <a:latin typeface="Calibri" pitchFamily="34" charset="0"/>
                <a:cs typeface="B Koodak" pitchFamily="2" charset="-78"/>
              </a:rPr>
            </a:br>
            <a:endParaRPr lang="en-US" sz="2600">
              <a:cs typeface="B Koodak" pitchFamily="2" charset="-7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36513" y="0"/>
            <a:ext cx="5040313" cy="6488113"/>
            <a:chOff x="381000" y="3658656"/>
            <a:chExt cx="2191093" cy="2025448"/>
          </a:xfrm>
        </p:grpSpPr>
        <p:pic>
          <p:nvPicPr>
            <p:cNvPr id="4813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3658656"/>
              <a:ext cx="2111181" cy="2025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 rot="20678911">
              <a:off x="1525889" y="5528986"/>
              <a:ext cx="1046204" cy="15214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a-IR" dirty="0">
                  <a:solidFill>
                    <a:schemeClr val="tx1"/>
                  </a:solidFill>
                  <a:cs typeface="B Mitra" pitchFamily="2" charset="-78"/>
                </a:rPr>
                <a:t>تهیه کننده: محمدرضا رستگار</a:t>
              </a:r>
              <a:endParaRPr lang="en-US" dirty="0">
                <a:solidFill>
                  <a:schemeClr val="tx1"/>
                </a:solidFill>
                <a:cs typeface="B Mitra" pitchFamily="2" charset="-78"/>
              </a:endParaRPr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05400" y="4800600"/>
            <a:ext cx="37338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pPr rtl="1"/>
            <a:r>
              <a:rPr lang="fa-IR" sz="4800" b="1" dirty="0" smtClean="0">
                <a:solidFill>
                  <a:srgbClr val="C0504D">
                    <a:lumMod val="75000"/>
                  </a:srgbClr>
                </a:solidFill>
              </a:rPr>
              <a:t>مبانی عملیات</a:t>
            </a:r>
            <a:endParaRPr lang="en-US" sz="4800" b="1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979712" y="304800"/>
            <a:ext cx="6935688" cy="3700264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fa-IR" sz="1800" b="1" dirty="0" smtClean="0"/>
              <a:t>اجزای برنامه پاسخ 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smtClean="0"/>
              <a:t>بخش عمومی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1200" dirty="0"/>
              <a:t>مقدمه، سابقه برنامه، بیانیه هدف، اختیارات قانونی، شرح وضعیت، پیش فرض ها </a:t>
            </a:r>
            <a:endParaRPr lang="en-US" sz="1200" dirty="0" smtClean="0"/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smtClean="0"/>
              <a:t>مبانی عملیات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1400" dirty="0" smtClean="0"/>
              <a:t>ساختار مدیریت بحران، سامانه فرماندهی حادثه، اعلام شرایط اضطراری، سطح بندی حادثه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err="1" smtClean="0"/>
              <a:t>کارکردهای</a:t>
            </a:r>
            <a:r>
              <a:rPr lang="fa-IR" sz="1600" dirty="0" smtClean="0"/>
              <a:t> آمادگی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smtClean="0"/>
              <a:t>کارکردهای مدیریتی</a:t>
            </a:r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r>
              <a:rPr lang="fa-IR" sz="1600" dirty="0" err="1" smtClean="0"/>
              <a:t>کارکردهای</a:t>
            </a:r>
            <a:r>
              <a:rPr lang="fa-IR" sz="1600" dirty="0" smtClean="0"/>
              <a:t> اختصاصی</a:t>
            </a:r>
          </a:p>
          <a:p>
            <a:pPr lvl="2" algn="just">
              <a:lnSpc>
                <a:spcPct val="150000"/>
              </a:lnSpc>
              <a:buBlip>
                <a:blip r:embed="rId2"/>
              </a:buBlip>
            </a:pPr>
            <a:r>
              <a:rPr lang="fa-IR" sz="1400" dirty="0" smtClean="0"/>
              <a:t>کارکرد تخصصی</a:t>
            </a:r>
            <a:endParaRPr lang="fa-IR" sz="1400" dirty="0"/>
          </a:p>
          <a:p>
            <a:pPr lvl="1" algn="just">
              <a:lnSpc>
                <a:spcPct val="150000"/>
              </a:lnSpc>
              <a:buBlip>
                <a:blip r:embed="rId2"/>
              </a:buBlip>
            </a:pPr>
            <a:endParaRPr lang="fa-I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099690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dirty="0">
                <a:solidFill>
                  <a:schemeClr val="tx1"/>
                </a:solidFill>
              </a:rPr>
              <a:t>ساختار مدیریت بحران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fa-IR" dirty="0">
                <a:solidFill>
                  <a:schemeClr val="tx1"/>
                </a:solidFill>
              </a:rPr>
              <a:t>سامانه فرماندهی حادثه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fa-IR" dirty="0">
                <a:solidFill>
                  <a:schemeClr val="tx1"/>
                </a:solidFill>
              </a:rPr>
              <a:t>اعلام شرایط اضطراری و ختم آن 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fa-IR" dirty="0">
                <a:solidFill>
                  <a:schemeClr val="tx1"/>
                </a:solidFill>
              </a:rPr>
              <a:t>سطح بندی حادثه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B Nazanin" pitchFamily="2" charset="-78"/>
              </a:defRPr>
            </a:lvl1pPr>
          </a:lstStyle>
          <a:p>
            <a:r>
              <a:rPr lang="fa-IR" sz="5400" dirty="0" smtClean="0">
                <a:latin typeface="Titr" pitchFamily="2" charset="-78"/>
                <a:cs typeface="B Nazanin"/>
              </a:rPr>
              <a:t>مبانی عملیات </a:t>
            </a:r>
          </a:p>
        </p:txBody>
      </p:sp>
    </p:spTree>
    <p:extLst>
      <p:ext uri="{BB962C8B-B14F-4D97-AF65-F5344CB8AC3E}">
        <p14:creationId xmlns:p14="http://schemas.microsoft.com/office/powerpoint/2010/main" xmlns="" val="2303366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4288"/>
            <a:ext cx="77628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562600" y="2895600"/>
            <a:ext cx="3381375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 smtClean="0">
                <a:solidFill>
                  <a:srgbClr val="C00000"/>
                </a:solidFill>
              </a:rPr>
              <a:t/>
            </a:r>
            <a:br>
              <a:rPr lang="fa-IR" smtClean="0">
                <a:solidFill>
                  <a:srgbClr val="C00000"/>
                </a:solidFill>
              </a:rPr>
            </a:br>
            <a:r>
              <a:rPr lang="fa-IR" smtClean="0">
                <a:solidFill>
                  <a:srgbClr val="C00000"/>
                </a:solidFill>
              </a:rPr>
              <a:t>ساختار مدیریت بحران</a:t>
            </a:r>
            <a:br>
              <a:rPr lang="fa-IR" smtClean="0">
                <a:solidFill>
                  <a:srgbClr val="C00000"/>
                </a:solidFill>
              </a:rPr>
            </a:br>
            <a:r>
              <a:rPr lang="en-US" smtClean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fa-IR" smtClean="0">
                <a:solidFill>
                  <a:srgbClr val="C00000"/>
                </a:solidFill>
              </a:rPr>
              <a:t/>
            </a:r>
            <a:br>
              <a:rPr lang="fa-IR" smtClean="0">
                <a:solidFill>
                  <a:srgbClr val="C00000"/>
                </a:solidFill>
              </a:rPr>
            </a:br>
            <a:endParaRPr lang="en-US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38915" name="Picture 2" descr="C:\Users\arezou\Downloads\Telegram Desktop\photo_2015-05-03_13-25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473" b="8458"/>
          <a:stretch>
            <a:fillRect/>
          </a:stretch>
        </p:blipFill>
        <p:spPr>
          <a:xfrm>
            <a:off x="0" y="-17463"/>
            <a:ext cx="5486400" cy="6823076"/>
          </a:xfrm>
        </p:spPr>
      </p:pic>
      <p:sp>
        <p:nvSpPr>
          <p:cNvPr id="5" name="Left Arrow 4"/>
          <p:cNvSpPr/>
          <p:nvPr/>
        </p:nvSpPr>
        <p:spPr>
          <a:xfrm>
            <a:off x="5486400" y="685800"/>
            <a:ext cx="1219200" cy="381000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>ساختار مدیریت </a:t>
            </a:r>
            <a:r>
              <a:rPr lang="fa-IR" dirty="0" smtClean="0"/>
              <a:t>بحران</a:t>
            </a:r>
            <a:br>
              <a:rPr lang="fa-IR" dirty="0" smtClean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fa-IR" sz="2400" dirty="0" smtClean="0">
                <a:solidFill>
                  <a:schemeClr val="tx1"/>
                </a:solidFill>
              </a:rPr>
              <a:t>کمیته </a:t>
            </a:r>
            <a:r>
              <a:rPr lang="fa-IR" sz="2400" dirty="0">
                <a:solidFill>
                  <a:schemeClr val="tx1"/>
                </a:solidFill>
              </a:rPr>
              <a:t>های </a:t>
            </a:r>
            <a:r>
              <a:rPr lang="fa-IR" sz="2400" dirty="0" smtClean="0">
                <a:solidFill>
                  <a:schemeClr val="tx1"/>
                </a:solidFill>
              </a:rPr>
              <a:t>تخصصی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fa-IR" sz="2400" dirty="0" err="1" smtClean="0">
                <a:solidFill>
                  <a:schemeClr val="tx1"/>
                </a:solidFill>
              </a:rPr>
              <a:t>کارگروه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fa-IR" sz="2400" dirty="0">
                <a:solidFill>
                  <a:schemeClr val="tx1"/>
                </a:solidFill>
              </a:rPr>
              <a:t>سلامت در حوادث </a:t>
            </a:r>
            <a:r>
              <a:rPr lang="fa-IR" sz="2400" dirty="0" err="1">
                <a:solidFill>
                  <a:schemeClr val="tx1"/>
                </a:solidFill>
              </a:rPr>
              <a:t>غیرمترقبه</a:t>
            </a:r>
            <a:r>
              <a:rPr lang="fa-IR" sz="2400" dirty="0">
                <a:solidFill>
                  <a:schemeClr val="tx1"/>
                </a:solidFill>
              </a:rPr>
              <a:t> عبارتند از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000" dirty="0" smtClean="0">
                <a:solidFill>
                  <a:schemeClr val="tx1"/>
                </a:solidFill>
              </a:rPr>
              <a:t>بهداشت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000" dirty="0" smtClean="0">
                <a:solidFill>
                  <a:schemeClr val="tx1"/>
                </a:solidFill>
              </a:rPr>
              <a:t> درمان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000" dirty="0" smtClean="0">
                <a:solidFill>
                  <a:schemeClr val="tx1"/>
                </a:solidFill>
              </a:rPr>
              <a:t>پشتیبانی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algn="just"/>
            <a:r>
              <a:rPr lang="fa-IR" sz="2000" dirty="0" smtClean="0">
                <a:solidFill>
                  <a:schemeClr val="tx1"/>
                </a:solidFill>
              </a:rPr>
              <a:t> آموزش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fa-IR" sz="2000" dirty="0" smtClean="0">
                <a:solidFill>
                  <a:schemeClr val="tx1"/>
                </a:solidFill>
              </a:rPr>
              <a:t>و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fa-IR" sz="2000" dirty="0" smtClean="0">
                <a:solidFill>
                  <a:schemeClr val="tx1"/>
                </a:solidFill>
              </a:rPr>
              <a:t>پژوهش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just"/>
            <a:r>
              <a:rPr lang="fa-IR" sz="2400" dirty="0" smtClean="0">
                <a:solidFill>
                  <a:schemeClr val="tx1"/>
                </a:solidFill>
              </a:rPr>
              <a:t>در </a:t>
            </a:r>
            <a:r>
              <a:rPr lang="fa-IR" sz="2400" dirty="0">
                <a:solidFill>
                  <a:schemeClr val="tx1"/>
                </a:solidFill>
              </a:rPr>
              <a:t>معاونت­های بهداشت، مسئولیت هماهنگی بعهده دفتر مدیریت و کاهش خطر بلایا </a:t>
            </a:r>
            <a:r>
              <a:rPr lang="fa-IR" sz="2400" dirty="0" smtClean="0">
                <a:solidFill>
                  <a:schemeClr val="tx1"/>
                </a:solidFill>
              </a:rPr>
              <a:t>می باشد که </a:t>
            </a:r>
            <a:r>
              <a:rPr lang="fa-IR" sz="2400" dirty="0">
                <a:solidFill>
                  <a:schemeClr val="tx1"/>
                </a:solidFill>
              </a:rPr>
              <a:t>مسئولیت کمیته بهداشت کارگروه را بر عهده </a:t>
            </a:r>
            <a:r>
              <a:rPr lang="fa-IR" sz="2400" dirty="0" smtClean="0">
                <a:solidFill>
                  <a:schemeClr val="tx1"/>
                </a:solidFill>
              </a:rPr>
              <a:t>دارد. </a:t>
            </a:r>
            <a:r>
              <a:rPr lang="fa-IR" sz="2400" dirty="0">
                <a:solidFill>
                  <a:schemeClr val="tx1"/>
                </a:solidFill>
              </a:rPr>
              <a:t>این واحد با هماهنگی دبیرخانه </a:t>
            </a:r>
            <a:r>
              <a:rPr lang="fa-IR" sz="2400" dirty="0" err="1">
                <a:solidFill>
                  <a:schemeClr val="tx1"/>
                </a:solidFill>
              </a:rPr>
              <a:t>کارگروه</a:t>
            </a:r>
            <a:r>
              <a:rPr lang="fa-IR" sz="2400" dirty="0">
                <a:solidFill>
                  <a:schemeClr val="tx1"/>
                </a:solidFill>
              </a:rPr>
              <a:t> از یکسو و مراکز و دفاتر معاونت بهداشت به هماهنگی فعالیت های مربوط به </a:t>
            </a:r>
            <a:r>
              <a:rPr lang="en-US" sz="2400" dirty="0">
                <a:solidFill>
                  <a:schemeClr val="tx1"/>
                </a:solidFill>
              </a:rPr>
              <a:t>EOP</a:t>
            </a:r>
            <a:r>
              <a:rPr lang="fa-IR" sz="2400" dirty="0">
                <a:solidFill>
                  <a:schemeClr val="tx1"/>
                </a:solidFill>
              </a:rPr>
              <a:t> می­پردازد. </a:t>
            </a:r>
            <a:endParaRPr lang="en-US" sz="2400" dirty="0">
              <a:solidFill>
                <a:schemeClr val="tx1"/>
              </a:solidFill>
            </a:endParaRPr>
          </a:p>
          <a:p>
            <a:pPr lvl="0" algn="just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1708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573</Words>
  <Application>Microsoft Office PowerPoint</Application>
  <PresentationFormat>On-screen Show (4:3)</PresentationFormat>
  <Paragraphs>123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 ساختار مدیریت بحران   </vt:lpstr>
      <vt:lpstr> ساختار مدیریت بحران   </vt:lpstr>
      <vt:lpstr>Slide 10</vt:lpstr>
      <vt:lpstr> ساختار مدیریت بحران     </vt:lpstr>
      <vt:lpstr>  الگوی سامانه فرماندهی حادثه در نظام سلامت  </vt:lpstr>
      <vt:lpstr>الگوی سامانه فرماندهی حادثه در نظام سلامت ICS</vt:lpstr>
      <vt:lpstr>نمای شماتیک ارتباط ICP و EOC در سطوح جغرافیایی مدیریت بحران</vt:lpstr>
      <vt:lpstr>سطح بندی حادثه </vt:lpstr>
      <vt:lpstr>سطوح هشدار</vt:lpstr>
      <vt:lpstr>منابع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arezou</dc:creator>
  <cp:lastModifiedBy>f.talebi</cp:lastModifiedBy>
  <cp:revision>8</cp:revision>
  <dcterms:created xsi:type="dcterms:W3CDTF">2015-12-18T03:11:46Z</dcterms:created>
  <dcterms:modified xsi:type="dcterms:W3CDTF">2017-07-26T08:08:07Z</dcterms:modified>
</cp:coreProperties>
</file>